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559A-3C1F-4333-831F-3238ED0086E2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BFA0-AB2B-42CF-A877-D1CE786C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559A-3C1F-4333-831F-3238ED0086E2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BFA0-AB2B-42CF-A877-D1CE786C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559A-3C1F-4333-831F-3238ED0086E2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BFA0-AB2B-42CF-A877-D1CE786C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559A-3C1F-4333-831F-3238ED0086E2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BFA0-AB2B-42CF-A877-D1CE786C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7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559A-3C1F-4333-831F-3238ED0086E2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BFA0-AB2B-42CF-A877-D1CE786C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4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559A-3C1F-4333-831F-3238ED0086E2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BFA0-AB2B-42CF-A877-D1CE786C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7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559A-3C1F-4333-831F-3238ED0086E2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BFA0-AB2B-42CF-A877-D1CE786C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9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559A-3C1F-4333-831F-3238ED0086E2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BFA0-AB2B-42CF-A877-D1CE786C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4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559A-3C1F-4333-831F-3238ED0086E2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BFA0-AB2B-42CF-A877-D1CE786C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2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559A-3C1F-4333-831F-3238ED0086E2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BFA0-AB2B-42CF-A877-D1CE786C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2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559A-3C1F-4333-831F-3238ED0086E2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BFA0-AB2B-42CF-A877-D1CE786C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3559A-3C1F-4333-831F-3238ED0086E2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BFA0-AB2B-42CF-A877-D1CE786C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2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juxLuo-sH6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Life?</a:t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https://www.youtube.com/watch?v=juxLuo-sH6M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cards on your table. Classify each as either living or non-living? What characteristics do the living things have that the non-living don’t? Write your ideas in your notebooks.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 a group determine four characteristic that ALL living things posses.</a:t>
            </a:r>
          </a:p>
          <a:p>
            <a:pPr lvl="1"/>
            <a:r>
              <a:rPr lang="en-US" dirty="0" smtClean="0"/>
              <a:t>Create a poster that visually displays all four of these characteristics. </a:t>
            </a:r>
          </a:p>
          <a:p>
            <a:pPr lvl="1"/>
            <a:r>
              <a:rPr lang="en-US" dirty="0" smtClean="0"/>
              <a:t>Explain how each characteristic is unique to living </a:t>
            </a:r>
            <a:r>
              <a:rPr lang="en-US" smtClean="0"/>
              <a:t>things.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Present your ideas (poster) to the class.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244" y="4001294"/>
            <a:ext cx="2575495" cy="2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Bacteria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51" y="1690688"/>
            <a:ext cx="3892627" cy="4804961"/>
          </a:xfrm>
        </p:spPr>
      </p:pic>
    </p:spTree>
    <p:extLst>
      <p:ext uri="{BB962C8B-B14F-4D97-AF65-F5344CB8AC3E}">
        <p14:creationId xmlns:p14="http://schemas.microsoft.com/office/powerpoint/2010/main" val="118695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54" y="1690688"/>
            <a:ext cx="4362678" cy="4362678"/>
          </a:xfrm>
        </p:spPr>
      </p:pic>
    </p:spTree>
    <p:extLst>
      <p:ext uri="{BB962C8B-B14F-4D97-AF65-F5344CB8AC3E}">
        <p14:creationId xmlns:p14="http://schemas.microsoft.com/office/powerpoint/2010/main" val="111016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Plastic Bottle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9" y="2104223"/>
            <a:ext cx="5038213" cy="3597284"/>
          </a:xfrm>
        </p:spPr>
      </p:pic>
    </p:spTree>
    <p:extLst>
      <p:ext uri="{BB962C8B-B14F-4D97-AF65-F5344CB8AC3E}">
        <p14:creationId xmlns:p14="http://schemas.microsoft.com/office/powerpoint/2010/main" val="163974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68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Snowflake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2210594"/>
            <a:ext cx="3276600" cy="3581400"/>
          </a:xfrm>
        </p:spPr>
      </p:pic>
    </p:spTree>
    <p:extLst>
      <p:ext uri="{BB962C8B-B14F-4D97-AF65-F5344CB8AC3E}">
        <p14:creationId xmlns:p14="http://schemas.microsoft.com/office/powerpoint/2010/main" val="23414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Pencil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1976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 Blood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6984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Clouds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14126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Fungus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88" y="1825625"/>
            <a:ext cx="5875224" cy="4351338"/>
          </a:xfrm>
        </p:spPr>
      </p:pic>
    </p:spTree>
    <p:extLst>
      <p:ext uri="{BB962C8B-B14F-4D97-AF65-F5344CB8AC3E}">
        <p14:creationId xmlns:p14="http://schemas.microsoft.com/office/powerpoint/2010/main" val="34861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Beetle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24" y="1825625"/>
            <a:ext cx="4256152" cy="4351338"/>
          </a:xfrm>
        </p:spPr>
      </p:pic>
    </p:spTree>
    <p:extLst>
      <p:ext uri="{BB962C8B-B14F-4D97-AF65-F5344CB8AC3E}">
        <p14:creationId xmlns:p14="http://schemas.microsoft.com/office/powerpoint/2010/main" val="35803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Sunflower </a:t>
            </a:r>
            <a:r>
              <a:rPr lang="en-US" dirty="0"/>
              <a:t>S</a:t>
            </a:r>
            <a:r>
              <a:rPr lang="en-US" dirty="0" smtClean="0"/>
              <a:t>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59" y="2541422"/>
            <a:ext cx="3949881" cy="2919743"/>
          </a:xfrm>
        </p:spPr>
      </p:pic>
    </p:spTree>
    <p:extLst>
      <p:ext uri="{BB962C8B-B14F-4D97-AF65-F5344CB8AC3E}">
        <p14:creationId xmlns:p14="http://schemas.microsoft.com/office/powerpoint/2010/main" val="10377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98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What is Life? https://www.youtube.com/watch?v=juxLuo-sH6M </vt:lpstr>
      <vt:lpstr>Flower</vt:lpstr>
      <vt:lpstr>Snowflake</vt:lpstr>
      <vt:lpstr>Pencil</vt:lpstr>
      <vt:lpstr>Red Blood Cells</vt:lpstr>
      <vt:lpstr>Clouds</vt:lpstr>
      <vt:lpstr>Fungus</vt:lpstr>
      <vt:lpstr>Beetle</vt:lpstr>
      <vt:lpstr>Sunflower Seed</vt:lpstr>
      <vt:lpstr>Bacteria</vt:lpstr>
      <vt:lpstr>Grass</vt:lpstr>
      <vt:lpstr>Plastic Bottle</vt:lpstr>
    </vt:vector>
  </TitlesOfParts>
  <Company>Adams 12 Five Star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Life?</dc:title>
  <dc:creator>Ryan Fox</dc:creator>
  <cp:lastModifiedBy>Ryan Fox</cp:lastModifiedBy>
  <cp:revision>8</cp:revision>
  <dcterms:created xsi:type="dcterms:W3CDTF">2015-08-18T16:30:56Z</dcterms:created>
  <dcterms:modified xsi:type="dcterms:W3CDTF">2016-08-15T14:51:29Z</dcterms:modified>
</cp:coreProperties>
</file>