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Great Vibes"/>
      <p:regular r:id="rId17"/>
    </p:embeddedFont>
    <p:embeddedFont>
      <p:font typeface="Permanent Marker"/>
      <p:regular r:id="rId18"/>
    </p:embeddedFon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7.xml"/><Relationship Id="rId22" Type="http://schemas.openxmlformats.org/officeDocument/2006/relationships/font" Target="fonts/HelveticaNeue-boldItalic.fntdata"/><Relationship Id="rId10" Type="http://schemas.openxmlformats.org/officeDocument/2006/relationships/slide" Target="slides/slide6.xml"/><Relationship Id="rId21"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GreatVibes-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HelveticaNeue-regular.fntdata"/><Relationship Id="rId6" Type="http://schemas.openxmlformats.org/officeDocument/2006/relationships/slide" Target="slides/slide2.xml"/><Relationship Id="rId18" Type="http://schemas.openxmlformats.org/officeDocument/2006/relationships/font" Target="fonts/PermanentMarker-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 name="Shape 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05" name="Shape 1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11" name="Shape 1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 name="Shape 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 name="Shape 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64" name="Shape 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70" name="Shape 7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76" name="Shape 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82" name="Shape 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88" name="Shape 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94" name="Shape 9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blipFill rotWithShape="1">
          <a:blip r:embed="rId2">
            <a:alphaModFix/>
          </a:blip>
          <a:stretch>
            <a:fillRect b="0" l="0" r="0" t="0"/>
          </a:stretch>
        </a:blipFill>
      </p:bgPr>
    </p:bg>
    <p:spTree>
      <p:nvGrpSpPr>
        <p:cNvPr id="8" name="Shape 8"/>
        <p:cNvGrpSpPr/>
        <p:nvPr/>
      </p:nvGrpSpPr>
      <p:grpSpPr>
        <a:xfrm>
          <a:off x="0" y="0"/>
          <a:ext cx="0" cy="0"/>
          <a:chOff x="0" y="0"/>
          <a:chExt cx="0" cy="0"/>
        </a:xfrm>
      </p:grpSpPr>
      <p:sp>
        <p:nvSpPr>
          <p:cNvPr id="9" name="Shape 9"/>
          <p:cNvSpPr txBox="1"/>
          <p:nvPr>
            <p:ph type="ctrTitle"/>
          </p:nvPr>
        </p:nvSpPr>
        <p:spPr>
          <a:xfrm>
            <a:off x="228600" y="5105400"/>
            <a:ext cx="7772400" cy="70485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10" name="Shape 10"/>
          <p:cNvSpPr txBox="1"/>
          <p:nvPr>
            <p:ph idx="1" type="subTitle"/>
          </p:nvPr>
        </p:nvSpPr>
        <p:spPr>
          <a:xfrm>
            <a:off x="228600" y="5791200"/>
            <a:ext cx="7772400" cy="685799"/>
          </a:xfrm>
          <a:prstGeom prst="rect">
            <a:avLst/>
          </a:prstGeom>
          <a:noFill/>
          <a:ln>
            <a:noFill/>
          </a:ln>
        </p:spPr>
        <p:txBody>
          <a:bodyPr anchorCtr="0" anchor="t" bIns="91425" lIns="91425" rIns="91425" tIns="91425"/>
          <a:lstStyle>
            <a:lvl1pPr indent="0" lvl="0" marL="0" marR="0" rtl="0" algn="l">
              <a:spcBef>
                <a:spcPts val="480"/>
              </a:spcBef>
              <a:spcAft>
                <a:spcPts val="0"/>
              </a:spcAft>
              <a:buClr>
                <a:schemeClr val="lt1"/>
              </a:buClr>
              <a:buFont typeface="Helvetica Neue"/>
              <a:buNone/>
              <a:defRPr b="0" i="0" sz="2400" u="none" cap="none" strike="noStrike">
                <a:solidFill>
                  <a:schemeClr val="lt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38" name="Shape 38"/>
        <p:cNvGrpSpPr/>
        <p:nvPr/>
      </p:nvGrpSpPr>
      <p:grpSpPr>
        <a:xfrm>
          <a:off x="0" y="0"/>
          <a:ext cx="0" cy="0"/>
          <a:chOff x="0" y="0"/>
          <a:chExt cx="0" cy="0"/>
        </a:xfrm>
      </p:grpSpPr>
      <p:sp>
        <p:nvSpPr>
          <p:cNvPr id="39" name="Shape 39"/>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40" name="Shape 40"/>
          <p:cNvSpPr txBox="1"/>
          <p:nvPr>
            <p:ph idx="1" type="body"/>
          </p:nvPr>
        </p:nvSpPr>
        <p:spPr>
          <a:xfrm rot="5400000">
            <a:off x="2514599" y="914399"/>
            <a:ext cx="4267199" cy="73152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41" name="Shape 41"/>
        <p:cNvGrpSpPr/>
        <p:nvPr/>
      </p:nvGrpSpPr>
      <p:grpSpPr>
        <a:xfrm>
          <a:off x="0" y="0"/>
          <a:ext cx="0" cy="0"/>
          <a:chOff x="0" y="0"/>
          <a:chExt cx="0" cy="0"/>
        </a:xfrm>
      </p:grpSpPr>
      <p:sp>
        <p:nvSpPr>
          <p:cNvPr id="42" name="Shape 42"/>
          <p:cNvSpPr txBox="1"/>
          <p:nvPr>
            <p:ph type="title"/>
          </p:nvPr>
        </p:nvSpPr>
        <p:spPr>
          <a:xfrm rot="5400000">
            <a:off x="4876800" y="3276599"/>
            <a:ext cx="5029199" cy="18288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43" name="Shape 43"/>
          <p:cNvSpPr txBox="1"/>
          <p:nvPr>
            <p:ph idx="1" type="body"/>
          </p:nvPr>
        </p:nvSpPr>
        <p:spPr>
          <a:xfrm rot="5400000">
            <a:off x="1143000" y="1523999"/>
            <a:ext cx="5029199" cy="53339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1" name="Shape 11"/>
        <p:cNvGrpSpPr/>
        <p:nvPr/>
      </p:nvGrpSpPr>
      <p:grpSpPr>
        <a:xfrm>
          <a:off x="0" y="0"/>
          <a:ext cx="0" cy="0"/>
          <a:chOff x="0" y="0"/>
          <a:chExt cx="0" cy="0"/>
        </a:xfrm>
      </p:grpSpPr>
      <p:sp>
        <p:nvSpPr>
          <p:cNvPr id="12" name="Shape 12"/>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13" name="Shape 13"/>
          <p:cNvSpPr txBox="1"/>
          <p:nvPr>
            <p:ph idx="1" type="body"/>
          </p:nvPr>
        </p:nvSpPr>
        <p:spPr>
          <a:xfrm>
            <a:off x="990600" y="2438400"/>
            <a:ext cx="7315200" cy="42671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16" name="Shape 1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1pPr>
            <a:lvl2pPr indent="0" lvl="1" marL="457200" marR="0" rtl="0" algn="l">
              <a:spcBef>
                <a:spcPts val="360"/>
              </a:spcBef>
              <a:spcAft>
                <a:spcPts val="0"/>
              </a:spcAft>
              <a:buClr>
                <a:schemeClr val="dk1"/>
              </a:buClr>
              <a:buFont typeface="Helvetica Neue"/>
              <a:buNone/>
              <a:defRPr b="0" i="0" sz="1800" u="none" cap="none" strike="noStrike">
                <a:solidFill>
                  <a:schemeClr val="dk1"/>
                </a:solidFill>
                <a:latin typeface="Helvetica Neue"/>
                <a:ea typeface="Helvetica Neue"/>
                <a:cs typeface="Helvetica Neue"/>
                <a:sym typeface="Helvetica Neue"/>
              </a:defRPr>
            </a:lvl2pPr>
            <a:lvl3pPr indent="0" lvl="2" marL="914400" marR="0" rtl="0" algn="l">
              <a:spcBef>
                <a:spcPts val="320"/>
              </a:spcBef>
              <a:spcAft>
                <a:spcPts val="0"/>
              </a:spcAft>
              <a:buClr>
                <a:schemeClr val="dk1"/>
              </a:buClr>
              <a:buFont typeface="Helvetica Neue"/>
              <a:buNone/>
              <a:defRPr b="0" i="0" sz="1600" u="none" cap="none" strike="noStrike">
                <a:solidFill>
                  <a:schemeClr val="dk1"/>
                </a:solidFill>
                <a:latin typeface="Helvetica Neue"/>
                <a:ea typeface="Helvetica Neue"/>
                <a:cs typeface="Helvetica Neue"/>
                <a:sym typeface="Helvetica Neue"/>
              </a:defRPr>
            </a:lvl3pPr>
            <a:lvl4pPr indent="0" lvl="3" marL="13716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4pPr>
            <a:lvl5pPr indent="0" lvl="4" marL="18288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5pPr>
            <a:lvl6pPr indent="0" lvl="5" marL="22860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6pPr>
            <a:lvl7pPr indent="0" lvl="6" marL="27432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7pPr>
            <a:lvl8pPr indent="0" lvl="7" marL="32004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8pPr>
            <a:lvl9pPr indent="0" lvl="8" marL="365760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7" name="Shape 17"/>
        <p:cNvGrpSpPr/>
        <p:nvPr/>
      </p:nvGrpSpPr>
      <p:grpSpPr>
        <a:xfrm>
          <a:off x="0" y="0"/>
          <a:ext cx="0" cy="0"/>
          <a:chOff x="0" y="0"/>
          <a:chExt cx="0" cy="0"/>
        </a:xfrm>
      </p:grpSpPr>
      <p:sp>
        <p:nvSpPr>
          <p:cNvPr id="18" name="Shape 18"/>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19" name="Shape 19"/>
          <p:cNvSpPr txBox="1"/>
          <p:nvPr>
            <p:ph idx="1" type="body"/>
          </p:nvPr>
        </p:nvSpPr>
        <p:spPr>
          <a:xfrm>
            <a:off x="990600" y="2438400"/>
            <a:ext cx="3581399" cy="4267199"/>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1pPr>
            <a:lvl2pPr indent="-133350" lvl="1" marL="74295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2pPr>
            <a:lvl3pPr indent="-101600" lvl="2" marL="1143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3pPr>
            <a:lvl4pPr indent="-114300" lvl="3" marL="16002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4pPr>
            <a:lvl5pPr indent="-114300" lvl="4" marL="20574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5pPr>
            <a:lvl6pPr indent="-114300" lvl="5" marL="25146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9pPr>
          </a:lstStyle>
          <a:p/>
        </p:txBody>
      </p:sp>
      <p:sp>
        <p:nvSpPr>
          <p:cNvPr id="20" name="Shape 20"/>
          <p:cNvSpPr txBox="1"/>
          <p:nvPr>
            <p:ph idx="2" type="body"/>
          </p:nvPr>
        </p:nvSpPr>
        <p:spPr>
          <a:xfrm>
            <a:off x="4724400" y="2438400"/>
            <a:ext cx="3581399" cy="4267199"/>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1pPr>
            <a:lvl2pPr indent="-133350" lvl="1" marL="74295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2pPr>
            <a:lvl3pPr indent="-101600" lvl="2" marL="1143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3pPr>
            <a:lvl4pPr indent="-114300" lvl="3" marL="16002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4pPr>
            <a:lvl5pPr indent="-114300" lvl="4" marL="20574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5pPr>
            <a:lvl6pPr indent="-114300" lvl="5" marL="25146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23" name="Shape 2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Helvetica Neue"/>
              <a:buNone/>
              <a:defRPr b="1" i="0" sz="2400" u="none" cap="none" strike="noStrike">
                <a:solidFill>
                  <a:schemeClr val="dk1"/>
                </a:solidFill>
                <a:latin typeface="Helvetica Neue"/>
                <a:ea typeface="Helvetica Neue"/>
                <a:cs typeface="Helvetica Neue"/>
                <a:sym typeface="Helvetica Neue"/>
              </a:defRPr>
            </a:lvl1pPr>
            <a:lvl2pPr indent="0" lvl="1" marL="457200" marR="0" rtl="0" algn="l">
              <a:spcBef>
                <a:spcPts val="400"/>
              </a:spcBef>
              <a:spcAft>
                <a:spcPts val="0"/>
              </a:spcAft>
              <a:buClr>
                <a:schemeClr val="dk1"/>
              </a:buClr>
              <a:buFont typeface="Helvetica Neue"/>
              <a:buNone/>
              <a:defRPr b="1" i="0" sz="2000" u="none" cap="none" strike="noStrike">
                <a:solidFill>
                  <a:schemeClr val="dk1"/>
                </a:solidFill>
                <a:latin typeface="Helvetica Neue"/>
                <a:ea typeface="Helvetica Neue"/>
                <a:cs typeface="Helvetica Neue"/>
                <a:sym typeface="Helvetica Neue"/>
              </a:defRPr>
            </a:lvl2pPr>
            <a:lvl3pPr indent="0" lvl="2" marL="914400" marR="0" rtl="0" algn="l">
              <a:spcBef>
                <a:spcPts val="360"/>
              </a:spcBef>
              <a:spcAft>
                <a:spcPts val="0"/>
              </a:spcAft>
              <a:buClr>
                <a:schemeClr val="dk1"/>
              </a:buClr>
              <a:buFont typeface="Helvetica Neue"/>
              <a:buNone/>
              <a:defRPr b="1" i="0" sz="1800" u="none" cap="none" strike="noStrike">
                <a:solidFill>
                  <a:schemeClr val="dk1"/>
                </a:solidFill>
                <a:latin typeface="Helvetica Neue"/>
                <a:ea typeface="Helvetica Neue"/>
                <a:cs typeface="Helvetica Neue"/>
                <a:sym typeface="Helvetica Neue"/>
              </a:defRPr>
            </a:lvl3pPr>
            <a:lvl4pPr indent="0" lvl="3" marL="13716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4pPr>
            <a:lvl5pPr indent="0" lvl="4" marL="18288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5pPr>
            <a:lvl6pPr indent="0" lvl="5" marL="22860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6pPr>
            <a:lvl7pPr indent="0" lvl="6" marL="27432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7pPr>
            <a:lvl8pPr indent="0" lvl="7" marL="32004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8pPr>
            <a:lvl9pPr indent="0" lvl="8" marL="36576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9pPr>
          </a:lstStyle>
          <a:p/>
        </p:txBody>
      </p:sp>
      <p:sp>
        <p:nvSpPr>
          <p:cNvPr id="24" name="Shape 2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1pPr>
            <a:lvl2pPr indent="-158750" lvl="1" marL="74295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2pPr>
            <a:lvl3pPr indent="-114300" lvl="2" marL="11430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3pPr>
            <a:lvl4pPr indent="-127000" lvl="3" marL="16002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4pPr>
            <a:lvl5pPr indent="-127000" lvl="4" marL="20574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5pPr>
            <a:lvl6pPr indent="-127000" lvl="5" marL="25146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6pPr>
            <a:lvl7pPr indent="-127000" lvl="6" marL="29718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7pPr>
            <a:lvl8pPr indent="-127000" lvl="7" marL="34290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8pPr>
            <a:lvl9pPr indent="-127000" lvl="8" marL="38862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9pPr>
          </a:lstStyle>
          <a:p/>
        </p:txBody>
      </p:sp>
      <p:sp>
        <p:nvSpPr>
          <p:cNvPr id="25" name="Shape 2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Helvetica Neue"/>
              <a:buNone/>
              <a:defRPr b="1" i="0" sz="2400" u="none" cap="none" strike="noStrike">
                <a:solidFill>
                  <a:schemeClr val="dk1"/>
                </a:solidFill>
                <a:latin typeface="Helvetica Neue"/>
                <a:ea typeface="Helvetica Neue"/>
                <a:cs typeface="Helvetica Neue"/>
                <a:sym typeface="Helvetica Neue"/>
              </a:defRPr>
            </a:lvl1pPr>
            <a:lvl2pPr indent="0" lvl="1" marL="457200" marR="0" rtl="0" algn="l">
              <a:spcBef>
                <a:spcPts val="400"/>
              </a:spcBef>
              <a:spcAft>
                <a:spcPts val="0"/>
              </a:spcAft>
              <a:buClr>
                <a:schemeClr val="dk1"/>
              </a:buClr>
              <a:buFont typeface="Helvetica Neue"/>
              <a:buNone/>
              <a:defRPr b="1" i="0" sz="2000" u="none" cap="none" strike="noStrike">
                <a:solidFill>
                  <a:schemeClr val="dk1"/>
                </a:solidFill>
                <a:latin typeface="Helvetica Neue"/>
                <a:ea typeface="Helvetica Neue"/>
                <a:cs typeface="Helvetica Neue"/>
                <a:sym typeface="Helvetica Neue"/>
              </a:defRPr>
            </a:lvl2pPr>
            <a:lvl3pPr indent="0" lvl="2" marL="914400" marR="0" rtl="0" algn="l">
              <a:spcBef>
                <a:spcPts val="360"/>
              </a:spcBef>
              <a:spcAft>
                <a:spcPts val="0"/>
              </a:spcAft>
              <a:buClr>
                <a:schemeClr val="dk1"/>
              </a:buClr>
              <a:buFont typeface="Helvetica Neue"/>
              <a:buNone/>
              <a:defRPr b="1" i="0" sz="1800" u="none" cap="none" strike="noStrike">
                <a:solidFill>
                  <a:schemeClr val="dk1"/>
                </a:solidFill>
                <a:latin typeface="Helvetica Neue"/>
                <a:ea typeface="Helvetica Neue"/>
                <a:cs typeface="Helvetica Neue"/>
                <a:sym typeface="Helvetica Neue"/>
              </a:defRPr>
            </a:lvl3pPr>
            <a:lvl4pPr indent="0" lvl="3" marL="13716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4pPr>
            <a:lvl5pPr indent="0" lvl="4" marL="18288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5pPr>
            <a:lvl6pPr indent="0" lvl="5" marL="22860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6pPr>
            <a:lvl7pPr indent="0" lvl="6" marL="27432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7pPr>
            <a:lvl8pPr indent="0" lvl="7" marL="32004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8pPr>
            <a:lvl9pPr indent="0" lvl="8" marL="3657600" marR="0" rtl="0" algn="l">
              <a:spcBef>
                <a:spcPts val="320"/>
              </a:spcBef>
              <a:spcAft>
                <a:spcPts val="0"/>
              </a:spcAft>
              <a:buClr>
                <a:schemeClr val="dk1"/>
              </a:buClr>
              <a:buFont typeface="Helvetica Neue"/>
              <a:buNone/>
              <a:defRPr b="1" i="0" sz="1600" u="none" cap="none" strike="noStrike">
                <a:solidFill>
                  <a:schemeClr val="dk1"/>
                </a:solidFill>
                <a:latin typeface="Helvetica Neue"/>
                <a:ea typeface="Helvetica Neue"/>
                <a:cs typeface="Helvetica Neue"/>
                <a:sym typeface="Helvetica Neue"/>
              </a:defRPr>
            </a:lvl9pPr>
          </a:lstStyle>
          <a:p/>
        </p:txBody>
      </p:sp>
      <p:sp>
        <p:nvSpPr>
          <p:cNvPr id="26" name="Shape 2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1pPr>
            <a:lvl2pPr indent="-158750" lvl="1" marL="74295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2pPr>
            <a:lvl3pPr indent="-114300" lvl="2" marL="1143000" marR="0" rtl="0" algn="l">
              <a:spcBef>
                <a:spcPts val="360"/>
              </a:spcBef>
              <a:spcAft>
                <a:spcPts val="0"/>
              </a:spcAft>
              <a:buClr>
                <a:schemeClr val="dk1"/>
              </a:buClr>
              <a:buSzPct val="100000"/>
              <a:buFont typeface="Helvetica Neue"/>
              <a:buChar char="•"/>
              <a:defRPr b="0" i="0" sz="1800" u="none" cap="none" strike="noStrike">
                <a:solidFill>
                  <a:schemeClr val="dk1"/>
                </a:solidFill>
                <a:latin typeface="Helvetica Neue"/>
                <a:ea typeface="Helvetica Neue"/>
                <a:cs typeface="Helvetica Neue"/>
                <a:sym typeface="Helvetica Neue"/>
              </a:defRPr>
            </a:lvl3pPr>
            <a:lvl4pPr indent="-127000" lvl="3" marL="16002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4pPr>
            <a:lvl5pPr indent="-127000" lvl="4" marL="20574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5pPr>
            <a:lvl6pPr indent="-127000" lvl="5" marL="25146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6pPr>
            <a:lvl7pPr indent="-127000" lvl="6" marL="29718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7pPr>
            <a:lvl8pPr indent="-127000" lvl="7" marL="34290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8pPr>
            <a:lvl9pPr indent="-127000" lvl="8" marL="3886200" marR="0" rtl="0" algn="l">
              <a:spcBef>
                <a:spcPts val="320"/>
              </a:spcBef>
              <a:spcAft>
                <a:spcPts val="0"/>
              </a:spcAft>
              <a:buClr>
                <a:schemeClr val="dk1"/>
              </a:buClr>
              <a:buSzPct val="100000"/>
              <a:buFont typeface="Helvetica Neue"/>
              <a:buChar char="»"/>
              <a:defRPr b="0" i="0" sz="16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30" name="Shape 30"/>
        <p:cNvGrpSpPr/>
        <p:nvPr/>
      </p:nvGrpSpPr>
      <p:grpSpPr>
        <a:xfrm>
          <a:off x="0" y="0"/>
          <a:ext cx="0" cy="0"/>
          <a:chOff x="0" y="0"/>
          <a:chExt cx="0" cy="0"/>
        </a:xfrm>
      </p:grpSpPr>
      <p:sp>
        <p:nvSpPr>
          <p:cNvPr id="31" name="Shape 3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32" name="Shape 3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
        <p:nvSpPr>
          <p:cNvPr id="33" name="Shape 3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1pPr>
            <a:lvl2pPr indent="0" lvl="1" marL="457200" marR="0" rtl="0" algn="l">
              <a:spcBef>
                <a:spcPts val="240"/>
              </a:spcBef>
              <a:spcAft>
                <a:spcPts val="0"/>
              </a:spcAft>
              <a:buClr>
                <a:schemeClr val="dk1"/>
              </a:buClr>
              <a:buFont typeface="Helvetica Neue"/>
              <a:buNone/>
              <a:defRPr b="0" i="0" sz="1200" u="none" cap="none" strike="noStrike">
                <a:solidFill>
                  <a:schemeClr val="dk1"/>
                </a:solidFill>
                <a:latin typeface="Helvetica Neue"/>
                <a:ea typeface="Helvetica Neue"/>
                <a:cs typeface="Helvetica Neue"/>
                <a:sym typeface="Helvetica Neue"/>
              </a:defRPr>
            </a:lvl2pPr>
            <a:lvl3pPr indent="0" lvl="2" marL="914400" marR="0" rtl="0" algn="l">
              <a:spcBef>
                <a:spcPts val="200"/>
              </a:spcBef>
              <a:spcAft>
                <a:spcPts val="0"/>
              </a:spcAft>
              <a:buClr>
                <a:schemeClr val="dk1"/>
              </a:buClr>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13716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4pPr>
            <a:lvl5pPr indent="0" lvl="4" marL="18288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5pPr>
            <a:lvl6pPr indent="0" lvl="5" marL="22860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6pPr>
            <a:lvl7pPr indent="0" lvl="6" marL="27432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7pPr>
            <a:lvl8pPr indent="0" lvl="7" marL="32004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8pPr>
            <a:lvl9pPr indent="0" lvl="8" marL="36576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34" name="Shape 34"/>
        <p:cNvGrpSpPr/>
        <p:nvPr/>
      </p:nvGrpSpPr>
      <p:grpSpPr>
        <a:xfrm>
          <a:off x="0" y="0"/>
          <a:ext cx="0" cy="0"/>
          <a:chOff x="0" y="0"/>
          <a:chExt cx="0" cy="0"/>
        </a:xfrm>
      </p:grpSpPr>
      <p:sp>
        <p:nvSpPr>
          <p:cNvPr id="35" name="Shape 35"/>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36" name="Shape 36"/>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Helvetica Neue"/>
              <a:buNone/>
              <a:defRPr b="0" i="0" sz="3200" u="none" cap="none" strike="noStrike">
                <a:solidFill>
                  <a:schemeClr val="dk1"/>
                </a:solidFill>
                <a:latin typeface="Helvetica Neue"/>
                <a:ea typeface="Helvetica Neue"/>
                <a:cs typeface="Helvetica Neue"/>
                <a:sym typeface="Helvetica Neue"/>
              </a:defRPr>
            </a:lvl1pPr>
            <a:lvl2pPr indent="0" lvl="1" marL="457200" marR="0" rtl="0" algn="l">
              <a:spcBef>
                <a:spcPts val="560"/>
              </a:spcBef>
              <a:spcAft>
                <a:spcPts val="0"/>
              </a:spcAft>
              <a:buClr>
                <a:schemeClr val="dk1"/>
              </a:buClr>
              <a:buFont typeface="Helvetica Neue"/>
              <a:buNone/>
              <a:defRPr b="0" i="0" sz="2800" u="none" cap="none" strike="noStrike">
                <a:solidFill>
                  <a:schemeClr val="dk1"/>
                </a:solidFill>
                <a:latin typeface="Helvetica Neue"/>
                <a:ea typeface="Helvetica Neue"/>
                <a:cs typeface="Helvetica Neue"/>
                <a:sym typeface="Helvetica Neue"/>
              </a:defRPr>
            </a:lvl2pPr>
            <a:lvl3pPr indent="0" lvl="2" marL="914400" marR="0" rtl="0" algn="l">
              <a:spcBef>
                <a:spcPts val="480"/>
              </a:spcBef>
              <a:spcAft>
                <a:spcPts val="0"/>
              </a:spcAft>
              <a:buClr>
                <a:schemeClr val="dk1"/>
              </a:buClr>
              <a:buFont typeface="Helvetica Neue"/>
              <a:buNone/>
              <a:defRPr b="0" i="0" sz="2400" u="none" cap="none" strike="noStrike">
                <a:solidFill>
                  <a:schemeClr val="dk1"/>
                </a:solidFill>
                <a:latin typeface="Helvetica Neue"/>
                <a:ea typeface="Helvetica Neue"/>
                <a:cs typeface="Helvetica Neue"/>
                <a:sym typeface="Helvetica Neue"/>
              </a:defRPr>
            </a:lvl3pPr>
            <a:lvl4pPr indent="0" lvl="3" marL="13716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4pPr>
            <a:lvl5pPr indent="0" lvl="4" marL="18288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5pPr>
            <a:lvl6pPr indent="0" lvl="5" marL="22860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6pPr>
            <a:lvl7pPr indent="0" lvl="6" marL="27432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7pPr>
            <a:lvl8pPr indent="0" lvl="7" marL="32004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8pPr>
            <a:lvl9pPr indent="0" lvl="8" marL="3657600" marR="0" rtl="0" algn="l">
              <a:spcBef>
                <a:spcPts val="400"/>
              </a:spcBef>
              <a:spcAft>
                <a:spcPts val="0"/>
              </a:spcAft>
              <a:buClr>
                <a:schemeClr val="dk1"/>
              </a:buClr>
              <a:buFont typeface="Helvetica Neue"/>
              <a:buNone/>
              <a:defRPr b="0" i="0" sz="2000" u="none" cap="none" strike="noStrike">
                <a:solidFill>
                  <a:schemeClr val="dk1"/>
                </a:solidFill>
                <a:latin typeface="Helvetica Neue"/>
                <a:ea typeface="Helvetica Neue"/>
                <a:cs typeface="Helvetica Neue"/>
                <a:sym typeface="Helvetica Neue"/>
              </a:defRPr>
            </a:lvl9pPr>
          </a:lstStyle>
          <a:p/>
        </p:txBody>
      </p:sp>
      <p:sp>
        <p:nvSpPr>
          <p:cNvPr id="37" name="Shape 3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Helvetica Neue"/>
              <a:buNone/>
              <a:defRPr b="0" i="0" sz="1400" u="none" cap="none" strike="noStrike">
                <a:solidFill>
                  <a:schemeClr val="dk1"/>
                </a:solidFill>
                <a:latin typeface="Helvetica Neue"/>
                <a:ea typeface="Helvetica Neue"/>
                <a:cs typeface="Helvetica Neue"/>
                <a:sym typeface="Helvetica Neue"/>
              </a:defRPr>
            </a:lvl1pPr>
            <a:lvl2pPr indent="0" lvl="1" marL="457200" marR="0" rtl="0" algn="l">
              <a:spcBef>
                <a:spcPts val="240"/>
              </a:spcBef>
              <a:spcAft>
                <a:spcPts val="0"/>
              </a:spcAft>
              <a:buClr>
                <a:schemeClr val="dk1"/>
              </a:buClr>
              <a:buFont typeface="Helvetica Neue"/>
              <a:buNone/>
              <a:defRPr b="0" i="0" sz="1200" u="none" cap="none" strike="noStrike">
                <a:solidFill>
                  <a:schemeClr val="dk1"/>
                </a:solidFill>
                <a:latin typeface="Helvetica Neue"/>
                <a:ea typeface="Helvetica Neue"/>
                <a:cs typeface="Helvetica Neue"/>
                <a:sym typeface="Helvetica Neue"/>
              </a:defRPr>
            </a:lvl2pPr>
            <a:lvl3pPr indent="0" lvl="2" marL="914400" marR="0" rtl="0" algn="l">
              <a:spcBef>
                <a:spcPts val="200"/>
              </a:spcBef>
              <a:spcAft>
                <a:spcPts val="0"/>
              </a:spcAft>
              <a:buClr>
                <a:schemeClr val="dk1"/>
              </a:buClr>
              <a:buFont typeface="Helvetica Neue"/>
              <a:buNone/>
              <a:defRPr b="0" i="0" sz="1000" u="none" cap="none" strike="noStrike">
                <a:solidFill>
                  <a:schemeClr val="dk1"/>
                </a:solidFill>
                <a:latin typeface="Helvetica Neue"/>
                <a:ea typeface="Helvetica Neue"/>
                <a:cs typeface="Helvetica Neue"/>
                <a:sym typeface="Helvetica Neue"/>
              </a:defRPr>
            </a:lvl3pPr>
            <a:lvl4pPr indent="0" lvl="3" marL="13716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4pPr>
            <a:lvl5pPr indent="0" lvl="4" marL="18288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5pPr>
            <a:lvl6pPr indent="0" lvl="5" marL="22860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6pPr>
            <a:lvl7pPr indent="0" lvl="6" marL="27432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7pPr>
            <a:lvl8pPr indent="0" lvl="7" marL="32004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8pPr>
            <a:lvl9pPr indent="0" lvl="8" marL="3657600" marR="0" rtl="0" algn="l">
              <a:spcBef>
                <a:spcPts val="180"/>
              </a:spcBef>
              <a:spcAft>
                <a:spcPts val="0"/>
              </a:spcAft>
              <a:buClr>
                <a:schemeClr val="dk1"/>
              </a:buClr>
              <a:buFont typeface="Helvetica Neue"/>
              <a:buNone/>
              <a:defRPr b="0" i="0" sz="9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990600" y="1676400"/>
            <a:ext cx="7315200" cy="71596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1pPr>
            <a:lvl2pPr indent="0" lvl="1"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2pPr>
            <a:lvl3pPr indent="0" lvl="2"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3pPr>
            <a:lvl4pPr indent="0" lvl="3"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4pPr>
            <a:lvl5pPr indent="0" lvl="4" marL="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5pPr>
            <a:lvl6pPr indent="0" lvl="5" marL="4572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6pPr>
            <a:lvl7pPr indent="0" lvl="6" marL="9144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7pPr>
            <a:lvl8pPr indent="0" lvl="7" marL="13716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8pPr>
            <a:lvl9pPr indent="0" lvl="8" marL="1828800" marR="0" rtl="0" algn="l">
              <a:spcBef>
                <a:spcPts val="0"/>
              </a:spcBef>
              <a:spcAft>
                <a:spcPts val="0"/>
              </a:spcAft>
              <a:buNone/>
              <a:defRPr b="0" i="0" sz="4400" u="none" cap="none" strike="noStrike">
                <a:solidFill>
                  <a:schemeClr val="accent2"/>
                </a:solidFill>
                <a:latin typeface="Helvetica Neue"/>
                <a:ea typeface="Helvetica Neue"/>
                <a:cs typeface="Helvetica Neue"/>
                <a:sym typeface="Helvetica Neue"/>
              </a:defRPr>
            </a:lvl9pPr>
          </a:lstStyle>
          <a:p/>
        </p:txBody>
      </p:sp>
      <p:sp>
        <p:nvSpPr>
          <p:cNvPr id="7" name="Shape 7"/>
          <p:cNvSpPr txBox="1"/>
          <p:nvPr>
            <p:ph idx="1" type="body"/>
          </p:nvPr>
        </p:nvSpPr>
        <p:spPr>
          <a:xfrm>
            <a:off x="990600" y="2438400"/>
            <a:ext cx="7315200" cy="42671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Helvetica Neue"/>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Helvetica Neue"/>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chemeClr val="dk1"/>
              </a:buClr>
              <a:buSzPct val="1000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spcAft>
                <a:spcPts val="0"/>
              </a:spcAft>
              <a:buClr>
                <a:schemeClr val="dk1"/>
              </a:buClr>
              <a:buSzPct val="100000"/>
              <a:buFont typeface="Helvetica Neue"/>
              <a:buChar char="»"/>
              <a:defRPr b="0" i="0" sz="2000" u="none" cap="none" strike="noStrike">
                <a:solidFill>
                  <a:schemeClr val="dk1"/>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sW_7i6T_H78"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Zn0qi80IIY"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9GorqroigqM"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oIQdYXCKUv0"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cpkRvc-sOKk"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Shape 48"/>
          <p:cNvSpPr txBox="1"/>
          <p:nvPr>
            <p:ph type="ctrTitle"/>
          </p:nvPr>
        </p:nvSpPr>
        <p:spPr>
          <a:xfrm>
            <a:off x="228600" y="4310101"/>
            <a:ext cx="7772400" cy="1500148"/>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7200" u="none" cap="none" strike="noStrike">
                <a:solidFill>
                  <a:schemeClr val="lt1"/>
                </a:solidFill>
                <a:latin typeface="Great Vibes"/>
                <a:ea typeface="Great Vibes"/>
                <a:cs typeface="Great Vibes"/>
                <a:sym typeface="Great Vibes"/>
              </a:rPr>
              <a:t>Story of Stuff</a:t>
            </a:r>
          </a:p>
        </p:txBody>
      </p:sp>
      <p:sp>
        <p:nvSpPr>
          <p:cNvPr id="49" name="Shape 49"/>
          <p:cNvSpPr txBox="1"/>
          <p:nvPr>
            <p:ph idx="1" type="subTitle"/>
          </p:nvPr>
        </p:nvSpPr>
        <p:spPr>
          <a:xfrm>
            <a:off x="228600" y="5515900"/>
            <a:ext cx="8724000" cy="961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lt1"/>
              </a:buClr>
              <a:buSzPct val="25000"/>
              <a:buFont typeface="Helvetica Neue"/>
              <a:buNone/>
            </a:pPr>
            <a:r>
              <a:rPr b="0" i="0" lang="en-US" sz="2800" u="none" cap="none" strike="noStrike">
                <a:solidFill>
                  <a:schemeClr val="lt1"/>
                </a:solidFill>
                <a:latin typeface="Helvetica Neue"/>
                <a:ea typeface="Helvetica Neue"/>
                <a:cs typeface="Helvetica Neue"/>
                <a:sym typeface="Helvetica Neue"/>
              </a:rPr>
              <a:t>{</a:t>
            </a:r>
            <a:r>
              <a:rPr b="0" i="1" lang="en-US" sz="2800" u="none" cap="none" strike="noStrike">
                <a:solidFill>
                  <a:schemeClr val="lt1"/>
                </a:solidFill>
                <a:latin typeface="Times New Roman"/>
                <a:ea typeface="Times New Roman"/>
                <a:cs typeface="Times New Roman"/>
                <a:sym typeface="Times New Roman"/>
              </a:rPr>
              <a:t>Earth Systems &amp; Resources: Studying the state of our E</a:t>
            </a:r>
            <a:r>
              <a:rPr i="1" lang="en-US" sz="2800">
                <a:latin typeface="Times New Roman"/>
                <a:ea typeface="Times New Roman"/>
                <a:cs typeface="Times New Roman"/>
                <a:sym typeface="Times New Roman"/>
              </a:rPr>
              <a:t>arth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990600" y="1676400"/>
            <a:ext cx="7315200" cy="716100"/>
          </a:xfrm>
          <a:prstGeom prst="rect">
            <a:avLst/>
          </a:prstGeom>
        </p:spPr>
        <p:txBody>
          <a:bodyPr anchorCtr="0" anchor="ctr" bIns="91425" lIns="91425" rIns="91425" tIns="91425">
            <a:noAutofit/>
          </a:bodyPr>
          <a:lstStyle/>
          <a:p>
            <a:pPr lvl="0">
              <a:spcBef>
                <a:spcPts val="0"/>
              </a:spcBef>
              <a:buNone/>
            </a:pPr>
            <a:r>
              <a:rPr lang="en-US"/>
              <a:t>Additional Features (Optional)</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182360" y="214043"/>
            <a:ext cx="7315200" cy="7161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The Story of Electronics, releasing Tuesday, NOVEMBER 9, employs the Story of Stuff style to explore the high-tech revolution's collateral damage—25 million tons of e-waste and counting, poisoned workers and a public left holding the bill. Host Annie Leonard takes viewers from the mines and factories where our gadgets begin to the horrific backyard recycling shops in China where many end up. The film concludes with a call for a green 'race to the top' where designers compete to make long-lasting, toxic-free products that are fully and easily recyclable.  Our production partner on the electronics film is the Electronics TakeBack Coalition, which promotes green design and responsible recycling in the electronics industry.  And, for all you fact checkers out there, http://www.storyofstuff.org/2011/02/13/story-of-electronics/" id="108" name="Shape 108" title="The Story of Electronics (2010)">
            <a:hlinkClick r:id="rId3"/>
          </p:cNvPr>
          <p:cNvSpPr/>
          <p:nvPr/>
        </p:nvSpPr>
        <p:spPr>
          <a:xfrm>
            <a:off x="63837" y="19550"/>
            <a:ext cx="9016333" cy="6762249"/>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2" name="Shape 112"/>
        <p:cNvGrpSpPr/>
        <p:nvPr/>
      </p:nvGrpSpPr>
      <p:grpSpPr>
        <a:xfrm>
          <a:off x="0" y="0"/>
          <a:ext cx="0" cy="0"/>
          <a:chOff x="0" y="0"/>
          <a:chExt cx="0" cy="0"/>
        </a:xfrm>
      </p:grpSpPr>
      <p:sp>
        <p:nvSpPr>
          <p:cNvPr id="113" name="Shape 113"/>
          <p:cNvSpPr txBox="1"/>
          <p:nvPr>
            <p:ph type="title"/>
          </p:nvPr>
        </p:nvSpPr>
        <p:spPr>
          <a:xfrm>
            <a:off x="182360" y="214043"/>
            <a:ext cx="7315200" cy="7161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The Story of Bottled Water, released on March 22, 2010 (World Water Day) employs the Story of Stuff style to tell the story of manufactured demand—how you get Americans to buy more than half a billion bottles of water every week when it already flows from the tap. Over five minutes, the film explores the bottled water industrys attacks on tap water and its use of seductive, environmental-themed advertising to cover up the mountains of plastic waste it produces. The film concludes with a call to take back the tap, not only by making a personal commitment to avoid bottled water, but by supporting investments in clean, available tap water for all.  Our production partners on the bottled water film include five leading sustainability groups: Corporate Accountability International, Environmental Working Group, Food &amp; Water Watch, Pacific Institute, and Polaris Institute.  And, for all you fact checkers out there, http://storyofstuff.org/pdfs/StoryOfBottledWater_pdfs.zip" id="114" name="Shape 114" title="The Story of Bottled Water (2010)">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title"/>
          </p:nvPr>
        </p:nvSpPr>
        <p:spPr>
          <a:xfrm>
            <a:off x="667118" y="1154491"/>
            <a:ext cx="7638681" cy="123787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Permanent Marker"/>
                <a:ea typeface="Permanent Marker"/>
                <a:cs typeface="Permanent Marker"/>
                <a:sym typeface="Permanent Marker"/>
              </a:rPr>
              <a:t>Take notes on these topics</a:t>
            </a:r>
          </a:p>
        </p:txBody>
      </p:sp>
      <p:sp>
        <p:nvSpPr>
          <p:cNvPr id="55" name="Shape 55"/>
          <p:cNvSpPr txBox="1"/>
          <p:nvPr>
            <p:ph idx="1" type="body"/>
          </p:nvPr>
        </p:nvSpPr>
        <p:spPr>
          <a:xfrm>
            <a:off x="990600" y="2471000"/>
            <a:ext cx="7315200" cy="42672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Extraction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Production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Distribution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Consumption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Disposal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182360" y="214043"/>
            <a:ext cx="7315200" cy="715962"/>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From its extraction through sale, use and disposal, all the stuff in our lives affects communities at home and abroad, yet most of this is hidden from view. The Story of Stuff is a 20-minute, fast-paced, fact-filled look at the underside of our production and consumption patterns. The Story of Stuff exposes the connections between a huge number of environmental and social issues, and calls us together to create a more sustainable and just world. It'll teach you something, it'll make you laugh, and it just may change the way you look at all the stuff in your life forever.  http://storyofstuff.org  And for all you fact checkers out there: http://storyofstuff.org/movies/story-of-stuff/  Help us caption &amp; translate this video!  http://amara.org/v/BKO/" id="61" name="Shape 61" title="Story of Stuff (2007, OFFICIAL Version)">
            <a:hlinkClick r:id="rId3"/>
          </p:cNvPr>
          <p:cNvSpPr/>
          <p:nvPr/>
        </p:nvSpPr>
        <p:spPr>
          <a:xfrm>
            <a:off x="51475" y="0"/>
            <a:ext cx="9016324" cy="6762249"/>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667118" y="1154491"/>
            <a:ext cx="7638600" cy="12378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latin typeface="Permanent Marker"/>
                <a:ea typeface="Permanent Marker"/>
                <a:cs typeface="Permanent Marker"/>
                <a:sym typeface="Permanent Marker"/>
              </a:rPr>
              <a:t>What is this?</a:t>
            </a:r>
          </a:p>
        </p:txBody>
      </p:sp>
      <p:sp>
        <p:nvSpPr>
          <p:cNvPr id="67" name="Shape 67"/>
          <p:cNvSpPr txBox="1"/>
          <p:nvPr>
            <p:ph idx="1" type="body"/>
          </p:nvPr>
        </p:nvSpPr>
        <p:spPr>
          <a:xfrm>
            <a:off x="990600" y="2438400"/>
            <a:ext cx="7315200" cy="42672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Extraction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Production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Distribution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Consumption </a:t>
            </a:r>
          </a:p>
          <a:p>
            <a:pPr indent="-342900" lvl="0" marL="342900" marR="0" rtl="0" algn="l">
              <a:spcBef>
                <a:spcPts val="640"/>
              </a:spcBef>
              <a:spcAft>
                <a:spcPts val="0"/>
              </a:spcAft>
              <a:buClr>
                <a:schemeClr val="dk1"/>
              </a:buClr>
              <a:buSzPct val="100000"/>
              <a:buFont typeface="Helvetica Neue"/>
              <a:buChar char="•"/>
            </a:pPr>
            <a:r>
              <a:rPr b="0" i="0" lang="en-US" sz="3200" u="none" cap="none" strike="noStrike">
                <a:solidFill>
                  <a:schemeClr val="dk1"/>
                </a:solidFill>
                <a:latin typeface="Helvetica Neue"/>
                <a:ea typeface="Helvetica Neue"/>
                <a:cs typeface="Helvetica Neue"/>
                <a:sym typeface="Helvetica Neue"/>
              </a:rPr>
              <a:t>Disposal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164443" y="137166"/>
            <a:ext cx="7638600" cy="12378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latin typeface="Permanent Marker"/>
                <a:ea typeface="Permanent Marker"/>
                <a:cs typeface="Permanent Marker"/>
                <a:sym typeface="Permanent Marker"/>
              </a:rPr>
              <a:t>Questions</a:t>
            </a:r>
          </a:p>
        </p:txBody>
      </p:sp>
      <p:sp>
        <p:nvSpPr>
          <p:cNvPr id="73" name="Shape 73"/>
          <p:cNvSpPr txBox="1"/>
          <p:nvPr>
            <p:ph idx="1" type="body"/>
          </p:nvPr>
        </p:nvSpPr>
        <p:spPr>
          <a:xfrm>
            <a:off x="359050" y="1374975"/>
            <a:ext cx="8390100" cy="5330700"/>
          </a:xfrm>
          <a:prstGeom prst="rect">
            <a:avLst/>
          </a:prstGeom>
          <a:noFill/>
          <a:ln>
            <a:noFill/>
          </a:ln>
        </p:spPr>
        <p:txBody>
          <a:bodyPr anchorCtr="0" anchor="t" bIns="45700" lIns="91425" rIns="91425" tIns="45700">
            <a:noAutofit/>
          </a:bodyPr>
          <a:lstStyle/>
          <a:p>
            <a:pPr indent="-342900" lvl="0" marL="342900" marR="0" rtl="0" algn="l">
              <a:spcBef>
                <a:spcPts val="640"/>
              </a:spcBef>
              <a:spcAft>
                <a:spcPts val="0"/>
              </a:spcAft>
              <a:buClr>
                <a:schemeClr val="dk1"/>
              </a:buClr>
              <a:buSzPct val="100000"/>
              <a:buFont typeface="Helvetica Neue"/>
              <a:buChar char="•"/>
            </a:pPr>
            <a:r>
              <a:rPr lang="en-US"/>
              <a:t>What do you do as an individual to help reduce “stuff”?  </a:t>
            </a:r>
          </a:p>
          <a:p>
            <a:pPr indent="-342900" lvl="0" marL="342900" marR="0" rtl="0" algn="l">
              <a:spcBef>
                <a:spcPts val="640"/>
              </a:spcBef>
              <a:spcAft>
                <a:spcPts val="0"/>
              </a:spcAft>
              <a:buClr>
                <a:schemeClr val="dk1"/>
              </a:buClr>
              <a:buSzPct val="100000"/>
              <a:buFont typeface="Helvetica Neue"/>
              <a:buChar char="•"/>
            </a:pPr>
            <a:r>
              <a:rPr lang="en-US"/>
              <a:t>What can </a:t>
            </a:r>
            <a:r>
              <a:rPr lang="en-US" u="sng"/>
              <a:t>we</a:t>
            </a:r>
            <a:r>
              <a:rPr lang="en-US"/>
              <a:t> (as a society) do to make a change?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182360" y="214043"/>
            <a:ext cx="7315200" cy="7161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http://storyofchange.org — Can shopping save the world? The Story of Change urges viewers to put down their credit cards and start exercising their citizen muscles to build a more sustainable, just and fulfilling world.  Help us caption &amp; translate this video!  http://amara.org/v/wsI/" id="79" name="Shape 79" title="The Story of Change">
            <a:hlinkClick r:id="rId3"/>
          </p:cNvPr>
          <p:cNvSpPr/>
          <p:nvPr/>
        </p:nvSpPr>
        <p:spPr>
          <a:xfrm>
            <a:off x="0" y="0"/>
            <a:ext cx="9144000" cy="6857992"/>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116543" y="101266"/>
            <a:ext cx="7638600" cy="12378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Permanent Marker"/>
                <a:ea typeface="Permanent Marker"/>
                <a:cs typeface="Permanent Marker"/>
                <a:sym typeface="Permanent Marker"/>
              </a:rPr>
              <a:t>Take notes on these topics</a:t>
            </a:r>
          </a:p>
        </p:txBody>
      </p:sp>
      <p:sp>
        <p:nvSpPr>
          <p:cNvPr id="85" name="Shape 85"/>
          <p:cNvSpPr txBox="1"/>
          <p:nvPr>
            <p:ph idx="1" type="body"/>
          </p:nvPr>
        </p:nvSpPr>
        <p:spPr>
          <a:xfrm>
            <a:off x="275275" y="1448200"/>
            <a:ext cx="8497800" cy="5257500"/>
          </a:xfrm>
          <a:prstGeom prst="rect">
            <a:avLst/>
          </a:prstGeom>
          <a:noFill/>
          <a:ln>
            <a:noFill/>
          </a:ln>
        </p:spPr>
        <p:txBody>
          <a:bodyPr anchorCtr="0" anchor="t" bIns="45700" lIns="91425" rIns="91425" tIns="45700">
            <a:noAutofit/>
          </a:bodyPr>
          <a:lstStyle/>
          <a:p>
            <a:pPr indent="-342900" lvl="0" marL="342900" marR="0" rtl="0" algn="l">
              <a:spcBef>
                <a:spcPts val="640"/>
              </a:spcBef>
              <a:spcAft>
                <a:spcPts val="0"/>
              </a:spcAft>
              <a:buClr>
                <a:schemeClr val="dk1"/>
              </a:buClr>
              <a:buSzPct val="100000"/>
              <a:buFont typeface="Helvetica Neue"/>
              <a:buChar char="•"/>
            </a:pPr>
            <a:r>
              <a:rPr lang="en-US"/>
              <a:t>What is the “Game of More”?</a:t>
            </a:r>
          </a:p>
          <a:p>
            <a:pPr indent="-342900" lvl="0" marL="342900" marR="0" rtl="0" algn="l">
              <a:spcBef>
                <a:spcPts val="640"/>
              </a:spcBef>
              <a:spcAft>
                <a:spcPts val="0"/>
              </a:spcAft>
              <a:buClr>
                <a:schemeClr val="dk1"/>
              </a:buClr>
              <a:buSzPct val="100000"/>
              <a:buFont typeface="Helvetica Neue"/>
              <a:buChar char="•"/>
            </a:pPr>
            <a:r>
              <a:rPr lang="en-US"/>
              <a:t>What Solutions do you have?</a:t>
            </a:r>
          </a:p>
          <a:p>
            <a:pPr indent="-342900" lvl="0" marL="342900" marR="0" rtl="0" algn="l">
              <a:spcBef>
                <a:spcPts val="640"/>
              </a:spcBef>
              <a:spcAft>
                <a:spcPts val="0"/>
              </a:spcAft>
              <a:buClr>
                <a:schemeClr val="dk1"/>
              </a:buClr>
              <a:buSzPct val="100000"/>
              <a:buFont typeface="Helvetica Neue"/>
              <a:buChar char="•"/>
            </a:pPr>
            <a:r>
              <a:rPr lang="en-US"/>
              <a:t>What is GDP?</a:t>
            </a:r>
          </a:p>
          <a:p>
            <a:pPr indent="-342900" lvl="0" marL="342900" marR="0" rtl="0" algn="l">
              <a:spcBef>
                <a:spcPts val="640"/>
              </a:spcBef>
              <a:spcAft>
                <a:spcPts val="0"/>
              </a:spcAft>
              <a:buClr>
                <a:schemeClr val="dk1"/>
              </a:buClr>
              <a:buSzPct val="100000"/>
              <a:buFont typeface="Helvetica Neue"/>
              <a:buChar char="•"/>
            </a:pPr>
            <a:r>
              <a:rPr lang="en-US"/>
              <a:t>What “Better” goals can we make?</a:t>
            </a:r>
          </a:p>
          <a:p>
            <a:pPr indent="-342900" lvl="0" marL="342900" marR="0" rtl="0" algn="l">
              <a:spcBef>
                <a:spcPts val="640"/>
              </a:spcBef>
              <a:spcAft>
                <a:spcPts val="0"/>
              </a:spcAft>
              <a:buClr>
                <a:schemeClr val="dk1"/>
              </a:buClr>
              <a:buSzPct val="100000"/>
              <a:buFont typeface="Helvetica Neue"/>
              <a:buChar char="•"/>
            </a:pPr>
            <a:r>
              <a:rPr lang="en-US"/>
              <a:t>How does Annie Leonard identify a campaign, or real solution?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182360" y="214043"/>
            <a:ext cx="7315200" cy="7161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4400" u="none" cap="none" strike="noStrike">
                <a:solidFill>
                  <a:schemeClr val="accent2"/>
                </a:solidFill>
                <a:latin typeface="Helvetica Neue"/>
                <a:ea typeface="Helvetica Neue"/>
                <a:cs typeface="Helvetica Neue"/>
                <a:sym typeface="Helvetica Neue"/>
              </a:rPr>
              <a:t>The Story of Stuff</a:t>
            </a:r>
          </a:p>
        </p:txBody>
      </p:sp>
      <p:sp>
        <p:nvSpPr>
          <p:cNvPr descr="The Story of Solutions explores how we can move our economy in a more sustainable and just direction, starting with orienting ourselves toward a new goal.  In the current 'Game of More', we're told to cheer a growing economy -- more roads, more malls, more Stuff! -- even though our health indicators are worsening, income inequality is growing and polar icecaps are melting.  But what if we changed the point of the game? What if the goal of our economy wasn't more, but better -- better health, better jobs and a better chance to survive on the planet?  Shouldn't that be what winning means?  Thank you to our wonderful translators: Sophie from the Mahiru Foundation (Hindi), Jason (Italian), David (Czech), and Yuliya (Russian).  Help us caption &amp; translate this video!  http://amara.org/v/Cq7C/" id="91" name="Shape 91" title="The Story of Solutions">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667193" y="125191"/>
            <a:ext cx="7638600" cy="12378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a:latin typeface="Permanent Marker"/>
                <a:ea typeface="Permanent Marker"/>
                <a:cs typeface="Permanent Marker"/>
                <a:sym typeface="Permanent Marker"/>
              </a:rPr>
              <a:t>Questions</a:t>
            </a:r>
          </a:p>
        </p:txBody>
      </p:sp>
      <p:sp>
        <p:nvSpPr>
          <p:cNvPr id="97" name="Shape 97"/>
          <p:cNvSpPr txBox="1"/>
          <p:nvPr>
            <p:ph idx="1" type="body"/>
          </p:nvPr>
        </p:nvSpPr>
        <p:spPr>
          <a:xfrm>
            <a:off x="383000" y="1448200"/>
            <a:ext cx="8461800" cy="5257200"/>
          </a:xfrm>
          <a:prstGeom prst="rect">
            <a:avLst/>
          </a:prstGeom>
          <a:noFill/>
          <a:ln>
            <a:noFill/>
          </a:ln>
        </p:spPr>
        <p:txBody>
          <a:bodyPr anchorCtr="0" anchor="t" bIns="45700" lIns="91425" rIns="91425" tIns="45700">
            <a:noAutofit/>
          </a:bodyPr>
          <a:lstStyle/>
          <a:p>
            <a:pPr lvl="0" rtl="0">
              <a:spcBef>
                <a:spcPts val="0"/>
              </a:spcBef>
              <a:buClr>
                <a:schemeClr val="dk1"/>
              </a:buClr>
              <a:buSzPct val="100000"/>
              <a:buFont typeface="Helvetica Neue"/>
              <a:buChar char="•"/>
            </a:pPr>
            <a:r>
              <a:rPr lang="en-US"/>
              <a:t>What is the “Game of More”?</a:t>
            </a:r>
          </a:p>
          <a:p>
            <a:pPr lvl="0" rtl="0">
              <a:spcBef>
                <a:spcPts val="0"/>
              </a:spcBef>
              <a:buClr>
                <a:schemeClr val="dk1"/>
              </a:buClr>
              <a:buSzPct val="100000"/>
              <a:buFont typeface="Helvetica Neue"/>
              <a:buChar char="•"/>
            </a:pPr>
            <a:r>
              <a:rPr lang="en-US"/>
              <a:t>What Solutions do you have?</a:t>
            </a:r>
          </a:p>
          <a:p>
            <a:pPr lvl="0" rtl="0">
              <a:spcBef>
                <a:spcPts val="0"/>
              </a:spcBef>
              <a:buClr>
                <a:schemeClr val="dk1"/>
              </a:buClr>
              <a:buSzPct val="100000"/>
              <a:buFont typeface="Helvetica Neue"/>
              <a:buChar char="•"/>
            </a:pPr>
            <a:r>
              <a:rPr lang="en-US"/>
              <a:t>What is GDP?</a:t>
            </a:r>
          </a:p>
          <a:p>
            <a:pPr lvl="0" rtl="0">
              <a:spcBef>
                <a:spcPts val="0"/>
              </a:spcBef>
              <a:buClr>
                <a:schemeClr val="dk1"/>
              </a:buClr>
              <a:buSzPct val="100000"/>
              <a:buFont typeface="Helvetica Neue"/>
              <a:buChar char="•"/>
            </a:pPr>
            <a:r>
              <a:rPr lang="en-US"/>
              <a:t>What “Better” goals can we make?</a:t>
            </a:r>
          </a:p>
          <a:p>
            <a:pPr lvl="0" rtl="0">
              <a:spcBef>
                <a:spcPts val="0"/>
              </a:spcBef>
              <a:buClr>
                <a:schemeClr val="dk1"/>
              </a:buClr>
              <a:buSzPct val="100000"/>
              <a:buFont typeface="Helvetica Neue"/>
              <a:buChar char="•"/>
            </a:pPr>
            <a:r>
              <a:rPr lang="en-US"/>
              <a:t>How does Annie Leonard identify a campaign, or real solution?</a:t>
            </a:r>
          </a:p>
          <a:p>
            <a:pPr indent="-342900" lvl="0" marL="342900" marR="0" rtl="0" algn="l">
              <a:spcBef>
                <a:spcPts val="640"/>
              </a:spcBef>
              <a:spcAft>
                <a:spcPts val="0"/>
              </a:spcAft>
              <a:buClr>
                <a:schemeClr val="dk1"/>
              </a:buClr>
              <a:buSzPct val="100000"/>
              <a:buFont typeface="Helvetica Neue"/>
              <a:buChar char="•"/>
            </a:pPr>
            <a:r>
              <a:rPr lang="en-US"/>
              <a:t>What are some of the “Game Changing” solutions that you have? or ones that have already been implemented?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lobal Greenhouse">
  <a:themeElements>
    <a:clrScheme name="powerpoint-template-24 7">
      <a:dk1>
        <a:srgbClr val="4D4D4D"/>
      </a:dk1>
      <a:lt1>
        <a:srgbClr val="FFFFFF"/>
      </a:lt1>
      <a:dk2>
        <a:srgbClr val="4D4D4D"/>
      </a:dk2>
      <a:lt2>
        <a:srgbClr val="B25800"/>
      </a:lt2>
      <a:accent1>
        <a:srgbClr val="FF9A00"/>
      </a:accent1>
      <a:accent2>
        <a:srgbClr val="1A2836"/>
      </a:accent2>
      <a:accent3>
        <a:srgbClr val="FFFFFF"/>
      </a:accent3>
      <a:accent4>
        <a:srgbClr val="404040"/>
      </a:accent4>
      <a:accent5>
        <a:srgbClr val="FFCAAA"/>
      </a:accent5>
      <a:accent6>
        <a:srgbClr val="162330"/>
      </a:accent6>
      <a:hlink>
        <a:srgbClr val="F98832"/>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