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7.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6B27C2-C6FA-42ED-85BA-E007E9B6AEC7}"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2092157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B27C2-C6FA-42ED-85BA-E007E9B6AEC7}"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396199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B27C2-C6FA-42ED-85BA-E007E9B6AEC7}"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218231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6B27C2-C6FA-42ED-85BA-E007E9B6AEC7}"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62262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B27C2-C6FA-42ED-85BA-E007E9B6AEC7}"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298986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6B27C2-C6FA-42ED-85BA-E007E9B6AEC7}"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35575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6B27C2-C6FA-42ED-85BA-E007E9B6AEC7}" type="datetimeFigureOut">
              <a:rPr lang="en-US" smtClean="0"/>
              <a:t>8/14/2017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2680641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6B27C2-C6FA-42ED-85BA-E007E9B6AEC7}" type="datetimeFigureOut">
              <a:rPr lang="en-US" smtClean="0"/>
              <a:t>8/14/2017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293109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B27C2-C6FA-42ED-85BA-E007E9B6AEC7}" type="datetimeFigureOut">
              <a:rPr lang="en-US" smtClean="0"/>
              <a:t>8/14/2017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38510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B27C2-C6FA-42ED-85BA-E007E9B6AEC7}"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71632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B27C2-C6FA-42ED-85BA-E007E9B6AEC7}"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494E8-1F9C-4D5F-8951-B3118B248439}" type="slidenum">
              <a:rPr lang="en-US" smtClean="0"/>
              <a:t>‹#›</a:t>
            </a:fld>
            <a:endParaRPr lang="en-US"/>
          </a:p>
        </p:txBody>
      </p:sp>
    </p:spTree>
    <p:extLst>
      <p:ext uri="{BB962C8B-B14F-4D97-AF65-F5344CB8AC3E}">
        <p14:creationId xmlns:p14="http://schemas.microsoft.com/office/powerpoint/2010/main" val="307356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B27C2-C6FA-42ED-85BA-E007E9B6AEC7}" type="datetimeFigureOut">
              <a:rPr lang="en-US" smtClean="0"/>
              <a:t>8/14/2017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494E8-1F9C-4D5F-8951-B3118B248439}" type="slidenum">
              <a:rPr lang="en-US" smtClean="0"/>
              <a:t>‹#›</a:t>
            </a:fld>
            <a:endParaRPr lang="en-US"/>
          </a:p>
        </p:txBody>
      </p:sp>
    </p:spTree>
    <p:extLst>
      <p:ext uri="{BB962C8B-B14F-4D97-AF65-F5344CB8AC3E}">
        <p14:creationId xmlns:p14="http://schemas.microsoft.com/office/powerpoint/2010/main" val="156731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rVE8PFYlwS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Solar Eclipse</a:t>
            </a:r>
            <a:br>
              <a:rPr lang="en-US" dirty="0" smtClean="0"/>
            </a:br>
            <a:r>
              <a:rPr lang="en-US" dirty="0" smtClean="0"/>
              <a:t>2017</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3901" y="3034146"/>
            <a:ext cx="3678382" cy="3678382"/>
          </a:xfrm>
          <a:prstGeom prst="rect">
            <a:avLst/>
          </a:prstGeom>
        </p:spPr>
      </p:pic>
    </p:spTree>
    <p:extLst>
      <p:ext uri="{BB962C8B-B14F-4D97-AF65-F5344CB8AC3E}">
        <p14:creationId xmlns:p14="http://schemas.microsoft.com/office/powerpoint/2010/main" val="351167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 y="0"/>
            <a:ext cx="10515600" cy="1325563"/>
          </a:xfrm>
        </p:spPr>
        <p:txBody>
          <a:bodyPr/>
          <a:lstStyle/>
          <a:p>
            <a:r>
              <a:rPr lang="en-US" dirty="0" smtClean="0"/>
              <a:t>Solar vs Lunar Eclipses</a:t>
            </a:r>
            <a:endParaRPr lang="en-US" dirty="0"/>
          </a:p>
        </p:txBody>
      </p:sp>
      <p:sp>
        <p:nvSpPr>
          <p:cNvPr id="3" name="Content Placeholder 2"/>
          <p:cNvSpPr>
            <a:spLocks noGrp="1"/>
          </p:cNvSpPr>
          <p:nvPr>
            <p:ph idx="1"/>
          </p:nvPr>
        </p:nvSpPr>
        <p:spPr>
          <a:xfrm>
            <a:off x="72736" y="1825625"/>
            <a:ext cx="12001500" cy="4351338"/>
          </a:xfrm>
        </p:spPr>
        <p:txBody>
          <a:bodyPr/>
          <a:lstStyle/>
          <a:p>
            <a:r>
              <a:rPr lang="en-US" dirty="0" smtClean="0"/>
              <a:t>What is a lunar eclipse? What is a solar eclipse? </a:t>
            </a:r>
          </a:p>
          <a:p>
            <a:pPr lvl="1"/>
            <a:r>
              <a:rPr lang="en-US" dirty="0" smtClean="0"/>
              <a:t>(Discuss the differences as a table and write down a definition for each in your notebook).</a:t>
            </a:r>
          </a:p>
          <a:p>
            <a:pPr marL="457200" lvl="1" indent="0">
              <a:buNone/>
            </a:pPr>
            <a:r>
              <a:rPr lang="en-US" dirty="0" smtClean="0">
                <a:hlinkClick r:id="rId2"/>
              </a:rPr>
              <a:t>Video</a:t>
            </a:r>
            <a:endParaRPr lang="en-US" dirty="0" smtClean="0"/>
          </a:p>
          <a:p>
            <a:r>
              <a:rPr lang="en-US" dirty="0" smtClean="0"/>
              <a:t>After watching the video, draw a model of both a solar and lunar eclipse. Make sure to label the Earth, Moon and Sun.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9927" y="-83127"/>
            <a:ext cx="3099864" cy="222444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2893" y="4530437"/>
            <a:ext cx="3503550" cy="1986126"/>
          </a:xfrm>
          <a:prstGeom prst="rect">
            <a:avLst/>
          </a:prstGeom>
        </p:spPr>
      </p:pic>
    </p:spTree>
    <p:extLst>
      <p:ext uri="{BB962C8B-B14F-4D97-AF65-F5344CB8AC3E}">
        <p14:creationId xmlns:p14="http://schemas.microsoft.com/office/powerpoint/2010/main" val="223552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t>Plot the Path of Today’s Eclipse</a:t>
            </a:r>
            <a:endParaRPr lang="en-US" dirty="0"/>
          </a:p>
        </p:txBody>
      </p:sp>
      <p:pic>
        <p:nvPicPr>
          <p:cNvPr id="6" name="Content Placeholder 5"/>
          <p:cNvPicPr>
            <a:picLocks noGrp="1" noChangeAspect="1"/>
          </p:cNvPicPr>
          <p:nvPr>
            <p:ph idx="1"/>
          </p:nvPr>
        </p:nvPicPr>
        <p:blipFill>
          <a:blip r:embed="rId2"/>
          <a:stretch>
            <a:fillRect/>
          </a:stretch>
        </p:blipFill>
        <p:spPr>
          <a:xfrm>
            <a:off x="0" y="994543"/>
            <a:ext cx="7032482" cy="5073939"/>
          </a:xfrm>
          <a:prstGeom prst="rect">
            <a:avLst/>
          </a:prstGeom>
        </p:spPr>
      </p:pic>
      <p:pic>
        <p:nvPicPr>
          <p:cNvPr id="7" name="Picture 6"/>
          <p:cNvPicPr>
            <a:picLocks noChangeAspect="1"/>
          </p:cNvPicPr>
          <p:nvPr/>
        </p:nvPicPr>
        <p:blipFill>
          <a:blip r:embed="rId3"/>
          <a:stretch>
            <a:fillRect/>
          </a:stretch>
        </p:blipFill>
        <p:spPr>
          <a:xfrm>
            <a:off x="6661543" y="3813464"/>
            <a:ext cx="5440785" cy="2078372"/>
          </a:xfrm>
          <a:prstGeom prst="rect">
            <a:avLst/>
          </a:prstGeom>
        </p:spPr>
      </p:pic>
    </p:spTree>
    <p:extLst>
      <p:ext uri="{BB962C8B-B14F-4D97-AF65-F5344CB8AC3E}">
        <p14:creationId xmlns:p14="http://schemas.microsoft.com/office/powerpoint/2010/main" val="282036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t>Science Explained through Mythology</a:t>
            </a:r>
            <a:endParaRPr lang="en-US" dirty="0"/>
          </a:p>
        </p:txBody>
      </p:sp>
      <p:sp>
        <p:nvSpPr>
          <p:cNvPr id="3" name="Content Placeholder 2"/>
          <p:cNvSpPr>
            <a:spLocks noGrp="1"/>
          </p:cNvSpPr>
          <p:nvPr>
            <p:ph idx="1"/>
          </p:nvPr>
        </p:nvSpPr>
        <p:spPr>
          <a:xfrm>
            <a:off x="270164" y="1246908"/>
            <a:ext cx="11752118" cy="5611091"/>
          </a:xfrm>
        </p:spPr>
        <p:txBody>
          <a:bodyPr>
            <a:normAutofit/>
          </a:bodyPr>
          <a:lstStyle/>
          <a:p>
            <a:r>
              <a:rPr lang="en-US" dirty="0" smtClean="0"/>
              <a:t>Ancient people were convinced a solar eclipse was a sign of something horrible. Some civilizations believed that the Sun was being eaten by some sort of animal, such as a dragon or wolf. They felt the only way to free the Sun was to act wild. So, the people would make noises called hullabaloos while dancing around and acting crazy. They continued this until the Sun was "free" from the animal.</a:t>
            </a:r>
          </a:p>
          <a:p>
            <a:endParaRPr lang="en-US" dirty="0" smtClean="0"/>
          </a:p>
          <a:p>
            <a:r>
              <a:rPr lang="en-US" dirty="0" smtClean="0"/>
              <a:t>Others believed an eclipse was a sign of disease and death. In South America, they believed a hidden Sun was the source of smallpox and the Spanish influenza. Some thought the Moon was evil, and chased after the Sun. In some stories, the Sun goddess was being chased by her brother, the Moon god. When he caught up with her, he would do evil things. People thought this meant evil things would happen on Earth.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39301" y="134127"/>
            <a:ext cx="2060863" cy="1191436"/>
          </a:xfrm>
          <a:prstGeom prst="rect">
            <a:avLst/>
          </a:prstGeom>
        </p:spPr>
      </p:pic>
    </p:spTree>
    <p:extLst>
      <p:ext uri="{BB962C8B-B14F-4D97-AF65-F5344CB8AC3E}">
        <p14:creationId xmlns:p14="http://schemas.microsoft.com/office/powerpoint/2010/main" val="21037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45" y="0"/>
            <a:ext cx="10515600" cy="1325563"/>
          </a:xfrm>
        </p:spPr>
        <p:txBody>
          <a:bodyPr/>
          <a:lstStyle/>
          <a:p>
            <a:r>
              <a:rPr lang="en-US" dirty="0" smtClean="0"/>
              <a:t>Write a Myth</a:t>
            </a:r>
            <a:endParaRPr lang="en-US" dirty="0"/>
          </a:p>
        </p:txBody>
      </p:sp>
      <p:sp>
        <p:nvSpPr>
          <p:cNvPr id="3" name="Content Placeholder 2"/>
          <p:cNvSpPr>
            <a:spLocks noGrp="1"/>
          </p:cNvSpPr>
          <p:nvPr>
            <p:ph idx="1"/>
          </p:nvPr>
        </p:nvSpPr>
        <p:spPr>
          <a:xfrm>
            <a:off x="370609" y="1565852"/>
            <a:ext cx="10515600" cy="4351338"/>
          </a:xfrm>
        </p:spPr>
        <p:txBody>
          <a:bodyPr/>
          <a:lstStyle/>
          <a:p>
            <a:r>
              <a:rPr lang="en-US" dirty="0" smtClean="0"/>
              <a:t>Write your own short myth that explains a total solar eclipse. Be creative. You may use pictures to support your writing.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5914" y="3568123"/>
            <a:ext cx="2857500" cy="2070100"/>
          </a:xfrm>
          <a:prstGeom prst="rect">
            <a:avLst/>
          </a:prstGeom>
        </p:spPr>
      </p:pic>
    </p:spTree>
    <p:extLst>
      <p:ext uri="{BB962C8B-B14F-4D97-AF65-F5344CB8AC3E}">
        <p14:creationId xmlns:p14="http://schemas.microsoft.com/office/powerpoint/2010/main" val="4121147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267</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Solar Eclipse 2017</vt:lpstr>
      <vt:lpstr>Solar vs Lunar Eclipses</vt:lpstr>
      <vt:lpstr>Plot the Path of Today’s Eclipse</vt:lpstr>
      <vt:lpstr>Science Explained through Mythology</vt:lpstr>
      <vt:lpstr>Write a Myth</vt:lpstr>
    </vt:vector>
  </TitlesOfParts>
  <Company>Adams 12 Five Star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Solar Eclipse 2017</dc:title>
  <dc:creator>Ryan Fox</dc:creator>
  <cp:lastModifiedBy>Ryan Fox</cp:lastModifiedBy>
  <cp:revision>5</cp:revision>
  <dcterms:created xsi:type="dcterms:W3CDTF">2017-08-14T16:05:58Z</dcterms:created>
  <dcterms:modified xsi:type="dcterms:W3CDTF">2017-08-14T16:32:51Z</dcterms:modified>
</cp:coreProperties>
</file>