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6858000" cx="9144000"/>
  <p:notesSz cx="6858000" cy="9144000"/>
  <p:embeddedFontLst>
    <p:embeddedFont>
      <p:font typeface="BenchNine"/>
      <p:regular r:id="rId10"/>
      <p:bold r:id="rId11"/>
    </p:embeddedFont>
    <p:embeddedFont>
      <p:font typeface="Euphoria Script"/>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BenchNine-bold.fntdata"/><Relationship Id="rId10" Type="http://schemas.openxmlformats.org/officeDocument/2006/relationships/font" Target="fonts/BenchNine-regular.fntdata"/><Relationship Id="rId12" Type="http://schemas.openxmlformats.org/officeDocument/2006/relationships/font" Target="fonts/EuphoriaScript-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3" name="Shape 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 name="Shape 10"/>
        <p:cNvGrpSpPr/>
        <p:nvPr/>
      </p:nvGrpSpPr>
      <p:grpSpPr>
        <a:xfrm>
          <a:off x="0" y="0"/>
          <a:ext cx="0" cy="0"/>
          <a:chOff x="0" y="0"/>
          <a:chExt cx="0" cy="0"/>
        </a:xfrm>
      </p:grpSpPr>
      <p:sp>
        <p:nvSpPr>
          <p:cNvPr id="11" name="Shape 11"/>
          <p:cNvSpPr txBox="1"/>
          <p:nvPr>
            <p:ph type="ctrTitle"/>
          </p:nvPr>
        </p:nvSpPr>
        <p:spPr>
          <a:xfrm>
            <a:off x="311708" y="992766"/>
            <a:ext cx="8520600" cy="27369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2" name="Shape 12"/>
          <p:cNvSpPr txBox="1"/>
          <p:nvPr>
            <p:ph idx="1" type="subTitle"/>
          </p:nvPr>
        </p:nvSpPr>
        <p:spPr>
          <a:xfrm>
            <a:off x="311700" y="3778833"/>
            <a:ext cx="8520600" cy="10569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3" name="Shape 1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474833"/>
            <a:ext cx="8520600" cy="26181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7" name="Shape 47"/>
          <p:cNvSpPr txBox="1"/>
          <p:nvPr>
            <p:ph idx="1" type="body"/>
          </p:nvPr>
        </p:nvSpPr>
        <p:spPr>
          <a:xfrm>
            <a:off x="311700" y="4202966"/>
            <a:ext cx="8520600" cy="17343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8" name="Shape 4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4" name="Shape 14"/>
        <p:cNvGrpSpPr/>
        <p:nvPr/>
      </p:nvGrpSpPr>
      <p:grpSpPr>
        <a:xfrm>
          <a:off x="0" y="0"/>
          <a:ext cx="0" cy="0"/>
          <a:chOff x="0" y="0"/>
          <a:chExt cx="0" cy="0"/>
        </a:xfrm>
      </p:grpSpPr>
      <p:sp>
        <p:nvSpPr>
          <p:cNvPr id="15" name="Shape 15"/>
          <p:cNvSpPr txBox="1"/>
          <p:nvPr>
            <p:ph type="title"/>
          </p:nvPr>
        </p:nvSpPr>
        <p:spPr>
          <a:xfrm>
            <a:off x="311700" y="2867800"/>
            <a:ext cx="8520600" cy="11223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6" name="Shape 16"/>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37233"/>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845898"/>
            <a:ext cx="8520600" cy="5896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37233"/>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536633"/>
            <a:ext cx="3999900" cy="455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536633"/>
            <a:ext cx="3999900" cy="455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11700" y="-37233"/>
            <a:ext cx="8520600" cy="763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740800"/>
            <a:ext cx="2808000" cy="1007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1" name="Shape 31"/>
          <p:cNvSpPr txBox="1"/>
          <p:nvPr>
            <p:ph idx="1" type="body"/>
          </p:nvPr>
        </p:nvSpPr>
        <p:spPr>
          <a:xfrm>
            <a:off x="311700" y="1852800"/>
            <a:ext cx="2808000" cy="42393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3" name="Shape 33"/>
        <p:cNvGrpSpPr/>
        <p:nvPr/>
      </p:nvGrpSpPr>
      <p:grpSpPr>
        <a:xfrm>
          <a:off x="0" y="0"/>
          <a:ext cx="0" cy="0"/>
          <a:chOff x="0" y="0"/>
          <a:chExt cx="0" cy="0"/>
        </a:xfrm>
      </p:grpSpPr>
      <p:sp>
        <p:nvSpPr>
          <p:cNvPr id="34" name="Shape 34"/>
          <p:cNvSpPr txBox="1"/>
          <p:nvPr>
            <p:ph type="title"/>
          </p:nvPr>
        </p:nvSpPr>
        <p:spPr>
          <a:xfrm>
            <a:off x="490250" y="600200"/>
            <a:ext cx="6367800" cy="54543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5" name="Shape 3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166"/>
            <a:ext cx="4572000" cy="68580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8" name="Shape 38"/>
          <p:cNvSpPr txBox="1"/>
          <p:nvPr>
            <p:ph type="title"/>
          </p:nvPr>
        </p:nvSpPr>
        <p:spPr>
          <a:xfrm>
            <a:off x="265500" y="1644233"/>
            <a:ext cx="4045200" cy="19764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9" name="Shape 39"/>
          <p:cNvSpPr txBox="1"/>
          <p:nvPr>
            <p:ph idx="1" type="subTitle"/>
          </p:nvPr>
        </p:nvSpPr>
        <p:spPr>
          <a:xfrm>
            <a:off x="265500" y="3737433"/>
            <a:ext cx="4045200" cy="16467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0" name="Shape 40"/>
          <p:cNvSpPr txBox="1"/>
          <p:nvPr>
            <p:ph idx="2" type="body"/>
          </p:nvPr>
        </p:nvSpPr>
        <p:spPr>
          <a:xfrm>
            <a:off x="4939500" y="965433"/>
            <a:ext cx="3837000" cy="49269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1" name="Shape 4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1700" y="5640766"/>
            <a:ext cx="5998800" cy="8067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4" name="Shape 4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0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pic>
        <p:nvPicPr>
          <p:cNvPr id="6" name="Shape 6"/>
          <p:cNvPicPr preferRelativeResize="0"/>
          <p:nvPr/>
        </p:nvPicPr>
        <p:blipFill>
          <a:blip r:embed="rId1">
            <a:alphaModFix/>
          </a:blip>
          <a:stretch>
            <a:fillRect/>
          </a:stretch>
        </p:blipFill>
        <p:spPr>
          <a:xfrm>
            <a:off x="0" y="0"/>
            <a:ext cx="9144000" cy="6858000"/>
          </a:xfrm>
          <a:prstGeom prst="rect">
            <a:avLst/>
          </a:prstGeom>
          <a:noFill/>
          <a:ln>
            <a:noFill/>
          </a:ln>
        </p:spPr>
      </p:pic>
      <p:sp>
        <p:nvSpPr>
          <p:cNvPr id="7" name="Shape 7"/>
          <p:cNvSpPr txBox="1"/>
          <p:nvPr>
            <p:ph type="title"/>
          </p:nvPr>
        </p:nvSpPr>
        <p:spPr>
          <a:xfrm>
            <a:off x="311700" y="-37233"/>
            <a:ext cx="8520600" cy="763500"/>
          </a:xfrm>
          <a:prstGeom prst="rect">
            <a:avLst/>
          </a:prstGeom>
          <a:noFill/>
          <a:ln>
            <a:noFill/>
          </a:ln>
        </p:spPr>
        <p:txBody>
          <a:bodyPr anchorCtr="0" anchor="t" bIns="91425" lIns="91425" rIns="91425" tIns="91425"/>
          <a:lstStyle>
            <a:lvl1pPr lvl="0" algn="ctr">
              <a:spcBef>
                <a:spcPts val="0"/>
              </a:spcBef>
              <a:buClr>
                <a:srgbClr val="FFFFFF"/>
              </a:buClr>
              <a:buSzPct val="100000"/>
              <a:buFont typeface="Euphoria Script"/>
              <a:buNone/>
              <a:defRPr sz="6000">
                <a:solidFill>
                  <a:srgbClr val="FFFFFF"/>
                </a:solidFill>
                <a:latin typeface="Euphoria Script"/>
                <a:ea typeface="Euphoria Script"/>
                <a:cs typeface="Euphoria Script"/>
                <a:sym typeface="Euphoria Script"/>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8" name="Shape 8"/>
          <p:cNvSpPr txBox="1"/>
          <p:nvPr>
            <p:ph idx="1" type="body"/>
          </p:nvPr>
        </p:nvSpPr>
        <p:spPr>
          <a:xfrm>
            <a:off x="311700" y="845898"/>
            <a:ext cx="8520600" cy="5896500"/>
          </a:xfrm>
          <a:prstGeom prst="rect">
            <a:avLst/>
          </a:prstGeom>
          <a:noFill/>
          <a:ln>
            <a:noFill/>
          </a:ln>
        </p:spPr>
        <p:txBody>
          <a:bodyPr anchorCtr="0" anchor="t" bIns="91425" lIns="91425" rIns="91425" tIns="91425"/>
          <a:lstStyle>
            <a:lvl1pPr lvl="0">
              <a:lnSpc>
                <a:spcPct val="100000"/>
              </a:lnSpc>
              <a:spcBef>
                <a:spcPts val="0"/>
              </a:spcBef>
              <a:spcAft>
                <a:spcPts val="0"/>
              </a:spcAft>
              <a:buClr>
                <a:srgbClr val="FFFFFF"/>
              </a:buClr>
              <a:buSzPct val="100000"/>
              <a:buFont typeface="BenchNine"/>
              <a:defRPr sz="4800">
                <a:solidFill>
                  <a:srgbClr val="FFFFFF"/>
                </a:solidFill>
                <a:latin typeface="BenchNine"/>
                <a:ea typeface="BenchNine"/>
                <a:cs typeface="BenchNine"/>
                <a:sym typeface="BenchNine"/>
              </a:defRPr>
            </a:lvl1pPr>
            <a:lvl2pPr lvl="1">
              <a:lnSpc>
                <a:spcPct val="100000"/>
              </a:lnSpc>
              <a:spcBef>
                <a:spcPts val="0"/>
              </a:spcBef>
              <a:spcAft>
                <a:spcPts val="0"/>
              </a:spcAft>
              <a:buClr>
                <a:srgbClr val="FFFFFF"/>
              </a:buClr>
              <a:buSzPct val="100000"/>
              <a:buFont typeface="BenchNine"/>
              <a:defRPr sz="3600">
                <a:solidFill>
                  <a:srgbClr val="FFFFFF"/>
                </a:solidFill>
                <a:latin typeface="BenchNine"/>
                <a:ea typeface="BenchNine"/>
                <a:cs typeface="BenchNine"/>
                <a:sym typeface="BenchNine"/>
              </a:defRPr>
            </a:lvl2pPr>
            <a:lvl3pPr lvl="2">
              <a:lnSpc>
                <a:spcPct val="100000"/>
              </a:lnSpc>
              <a:spcBef>
                <a:spcPts val="0"/>
              </a:spcBef>
              <a:spcAft>
                <a:spcPts val="0"/>
              </a:spcAft>
              <a:buClr>
                <a:srgbClr val="FFFFFF"/>
              </a:buClr>
              <a:buSzPct val="100000"/>
              <a:buFont typeface="BenchNine"/>
              <a:defRPr sz="3000">
                <a:solidFill>
                  <a:srgbClr val="FFFFFF"/>
                </a:solidFill>
                <a:latin typeface="BenchNine"/>
                <a:ea typeface="BenchNine"/>
                <a:cs typeface="BenchNine"/>
                <a:sym typeface="BenchNine"/>
              </a:defRPr>
            </a:lvl3pPr>
            <a:lvl4pPr lvl="3">
              <a:lnSpc>
                <a:spcPct val="100000"/>
              </a:lnSpc>
              <a:spcBef>
                <a:spcPts val="0"/>
              </a:spcBef>
              <a:spcAft>
                <a:spcPts val="0"/>
              </a:spcAft>
              <a:buClr>
                <a:srgbClr val="FFFFFF"/>
              </a:buClr>
              <a:buSzPct val="100000"/>
              <a:buFont typeface="BenchNine"/>
              <a:defRPr sz="3000">
                <a:solidFill>
                  <a:srgbClr val="FFFFFF"/>
                </a:solidFill>
                <a:latin typeface="BenchNine"/>
                <a:ea typeface="BenchNine"/>
                <a:cs typeface="BenchNine"/>
                <a:sym typeface="BenchNine"/>
              </a:defRPr>
            </a:lvl4pPr>
            <a:lvl5pPr lvl="4">
              <a:lnSpc>
                <a:spcPct val="100000"/>
              </a:lnSpc>
              <a:spcBef>
                <a:spcPts val="0"/>
              </a:spcBef>
              <a:spcAft>
                <a:spcPts val="0"/>
              </a:spcAft>
              <a:buClr>
                <a:srgbClr val="FFFFFF"/>
              </a:buClr>
              <a:buSzPct val="100000"/>
              <a:buFont typeface="BenchNine"/>
              <a:defRPr sz="3000">
                <a:solidFill>
                  <a:srgbClr val="FFFFFF"/>
                </a:solidFill>
                <a:latin typeface="BenchNine"/>
                <a:ea typeface="BenchNine"/>
                <a:cs typeface="BenchNine"/>
                <a:sym typeface="BenchNine"/>
              </a:defRPr>
            </a:lvl5pPr>
            <a:lvl6pPr lvl="5">
              <a:lnSpc>
                <a:spcPct val="100000"/>
              </a:lnSpc>
              <a:spcBef>
                <a:spcPts val="0"/>
              </a:spcBef>
              <a:spcAft>
                <a:spcPts val="0"/>
              </a:spcAft>
              <a:buClr>
                <a:srgbClr val="FFFFFF"/>
              </a:buClr>
              <a:buSzPct val="100000"/>
              <a:buFont typeface="BenchNine"/>
              <a:defRPr sz="3000">
                <a:solidFill>
                  <a:srgbClr val="FFFFFF"/>
                </a:solidFill>
                <a:latin typeface="BenchNine"/>
                <a:ea typeface="BenchNine"/>
                <a:cs typeface="BenchNine"/>
                <a:sym typeface="BenchNine"/>
              </a:defRPr>
            </a:lvl6pPr>
            <a:lvl7pPr lvl="6">
              <a:lnSpc>
                <a:spcPct val="100000"/>
              </a:lnSpc>
              <a:spcBef>
                <a:spcPts val="0"/>
              </a:spcBef>
              <a:spcAft>
                <a:spcPts val="0"/>
              </a:spcAft>
              <a:buClr>
                <a:srgbClr val="FFFFFF"/>
              </a:buClr>
              <a:buSzPct val="100000"/>
              <a:buFont typeface="BenchNine"/>
              <a:defRPr sz="3000">
                <a:solidFill>
                  <a:srgbClr val="FFFFFF"/>
                </a:solidFill>
                <a:latin typeface="BenchNine"/>
                <a:ea typeface="BenchNine"/>
                <a:cs typeface="BenchNine"/>
                <a:sym typeface="BenchNine"/>
              </a:defRPr>
            </a:lvl7pPr>
            <a:lvl8pPr lvl="7">
              <a:lnSpc>
                <a:spcPct val="100000"/>
              </a:lnSpc>
              <a:spcBef>
                <a:spcPts val="0"/>
              </a:spcBef>
              <a:spcAft>
                <a:spcPts val="0"/>
              </a:spcAft>
              <a:buClr>
                <a:srgbClr val="FFFFFF"/>
              </a:buClr>
              <a:buSzPct val="100000"/>
              <a:buFont typeface="BenchNine"/>
              <a:defRPr sz="3000">
                <a:solidFill>
                  <a:srgbClr val="FFFFFF"/>
                </a:solidFill>
                <a:latin typeface="BenchNine"/>
                <a:ea typeface="BenchNine"/>
                <a:cs typeface="BenchNine"/>
                <a:sym typeface="BenchNine"/>
              </a:defRPr>
            </a:lvl8pPr>
            <a:lvl9pPr lvl="8">
              <a:lnSpc>
                <a:spcPct val="100000"/>
              </a:lnSpc>
              <a:spcBef>
                <a:spcPts val="0"/>
              </a:spcBef>
              <a:spcAft>
                <a:spcPts val="0"/>
              </a:spcAft>
              <a:buClr>
                <a:srgbClr val="FFFFFF"/>
              </a:buClr>
              <a:buSzPct val="100000"/>
              <a:buFont typeface="BenchNine"/>
              <a:defRPr sz="3000">
                <a:solidFill>
                  <a:srgbClr val="FFFFFF"/>
                </a:solidFill>
                <a:latin typeface="BenchNine"/>
                <a:ea typeface="BenchNine"/>
                <a:cs typeface="BenchNine"/>
                <a:sym typeface="BenchNine"/>
              </a:defRPr>
            </a:lvl9pPr>
          </a:lstStyle>
          <a:p/>
        </p:txBody>
      </p:sp>
      <p:sp>
        <p:nvSpPr>
          <p:cNvPr id="9" name="Shape 9"/>
          <p:cNvSpPr txBox="1"/>
          <p:nvPr>
            <p:ph idx="12" type="sldNum"/>
          </p:nvPr>
        </p:nvSpPr>
        <p:spPr>
          <a:xfrm>
            <a:off x="8472457" y="6217622"/>
            <a:ext cx="548700" cy="5247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flowthefilm.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hyperlink" Target="http://youtube.com/v/n6nXCphwzcQ" TargetMode="External"/><Relationship Id="rId4" Type="http://schemas.openxmlformats.org/officeDocument/2006/relationships/image" Target="../media/image0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ctrTitle"/>
          </p:nvPr>
        </p:nvSpPr>
        <p:spPr>
          <a:xfrm>
            <a:off x="311708" y="992766"/>
            <a:ext cx="8520600" cy="2736900"/>
          </a:xfrm>
          <a:prstGeom prst="rect">
            <a:avLst/>
          </a:prstGeom>
        </p:spPr>
        <p:txBody>
          <a:bodyPr anchorCtr="0" anchor="b" bIns="91425" lIns="91425" rIns="91425" tIns="91425">
            <a:noAutofit/>
          </a:bodyPr>
          <a:lstStyle/>
          <a:p>
            <a:pPr lvl="0">
              <a:spcBef>
                <a:spcPts val="0"/>
              </a:spcBef>
              <a:buNone/>
            </a:pPr>
            <a:r>
              <a:rPr lang="en"/>
              <a:t>Flow: For the Love of Water</a:t>
            </a:r>
          </a:p>
        </p:txBody>
      </p:sp>
      <p:sp>
        <p:nvSpPr>
          <p:cNvPr id="56" name="Shape 56"/>
          <p:cNvSpPr txBox="1"/>
          <p:nvPr>
            <p:ph idx="1" type="subTitle"/>
          </p:nvPr>
        </p:nvSpPr>
        <p:spPr>
          <a:xfrm>
            <a:off x="311700" y="3778833"/>
            <a:ext cx="8520600" cy="1056900"/>
          </a:xfrm>
          <a:prstGeom prst="rect">
            <a:avLst/>
          </a:prstGeom>
        </p:spPr>
        <p:txBody>
          <a:bodyPr anchorCtr="0" anchor="t" bIns="91425" lIns="91425" rIns="91425" tIns="91425">
            <a:noAutofit/>
          </a:bodyPr>
          <a:lstStyle/>
          <a:p>
            <a:pPr lvl="0">
              <a:spcBef>
                <a:spcPts val="0"/>
              </a:spcBef>
              <a:buNone/>
            </a:pPr>
            <a:r>
              <a:rPr lang="en"/>
              <a:t>{Pollution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37233"/>
            <a:ext cx="8520600" cy="763500"/>
          </a:xfrm>
          <a:prstGeom prst="rect">
            <a:avLst/>
          </a:prstGeom>
        </p:spPr>
        <p:txBody>
          <a:bodyPr anchorCtr="0" anchor="t" bIns="91425" lIns="91425" rIns="91425" tIns="91425">
            <a:noAutofit/>
          </a:bodyPr>
          <a:lstStyle/>
          <a:p>
            <a:pPr lvl="0">
              <a:spcBef>
                <a:spcPts val="0"/>
              </a:spcBef>
              <a:buNone/>
            </a:pPr>
            <a:r>
              <a:rPr lang="en"/>
              <a:t>About the Film</a:t>
            </a:r>
          </a:p>
        </p:txBody>
      </p:sp>
      <p:sp>
        <p:nvSpPr>
          <p:cNvPr id="62" name="Shape 62"/>
          <p:cNvSpPr txBox="1"/>
          <p:nvPr>
            <p:ph idx="1" type="body"/>
          </p:nvPr>
        </p:nvSpPr>
        <p:spPr>
          <a:xfrm>
            <a:off x="311700" y="845898"/>
            <a:ext cx="8520600" cy="5896500"/>
          </a:xfrm>
          <a:prstGeom prst="rect">
            <a:avLst/>
          </a:prstGeom>
        </p:spPr>
        <p:txBody>
          <a:bodyPr anchorCtr="0" anchor="t" bIns="91425" lIns="91425" rIns="91425" tIns="91425">
            <a:noAutofit/>
          </a:bodyPr>
          <a:lstStyle/>
          <a:p>
            <a:pPr lvl="0">
              <a:spcBef>
                <a:spcPts val="0"/>
              </a:spcBef>
              <a:buNone/>
            </a:pPr>
            <a:r>
              <a:rPr lang="en" sz="3600" u="sng">
                <a:solidFill>
                  <a:srgbClr val="FFFFFF"/>
                </a:solidFill>
                <a:hlinkClick r:id="rId3"/>
              </a:rPr>
              <a:t>FLOW</a:t>
            </a:r>
            <a:r>
              <a:rPr lang="en" sz="3600">
                <a:solidFill>
                  <a:srgbClr val="FFFFFF"/>
                </a:solidFill>
              </a:rPr>
              <a:t> is an award-winning documentary investigation by Irena Salina into the growing privatization of the world’s dwindling fresh water supply. Salina focuses on politics, pollution, human rights, and the emergence of a domineering world water cartel. She uses interviews with scientists and activists to reveal the rapidly building water crisis at both the global and human scale. Rather than just focusing on the problem, FLOW also provides examples of people and institutions that are working toward practical solutions to the water crisis.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311700" y="-37233"/>
            <a:ext cx="8520600" cy="763500"/>
          </a:xfrm>
          <a:prstGeom prst="rect">
            <a:avLst/>
          </a:prstGeom>
        </p:spPr>
        <p:txBody>
          <a:bodyPr anchorCtr="0" anchor="t" bIns="91425" lIns="91425" rIns="91425" tIns="91425">
            <a:noAutofit/>
          </a:bodyPr>
          <a:lstStyle/>
          <a:p>
            <a:pPr lvl="0">
              <a:spcBef>
                <a:spcPts val="0"/>
              </a:spcBef>
              <a:buNone/>
            </a:pPr>
            <a:r>
              <a:rPr lang="en"/>
              <a:t>Questions</a:t>
            </a:r>
          </a:p>
        </p:txBody>
      </p:sp>
      <p:sp>
        <p:nvSpPr>
          <p:cNvPr id="68" name="Shape 68"/>
          <p:cNvSpPr txBox="1"/>
          <p:nvPr>
            <p:ph idx="1" type="body"/>
          </p:nvPr>
        </p:nvSpPr>
        <p:spPr>
          <a:xfrm>
            <a:off x="311700" y="845898"/>
            <a:ext cx="8520600" cy="5896500"/>
          </a:xfrm>
          <a:prstGeom prst="rect">
            <a:avLst/>
          </a:prstGeom>
        </p:spPr>
        <p:txBody>
          <a:bodyPr anchorCtr="0" anchor="t" bIns="91425" lIns="91425" rIns="91425" tIns="91425">
            <a:noAutofit/>
          </a:bodyPr>
          <a:lstStyle/>
          <a:p>
            <a:pPr lvl="0">
              <a:spcBef>
                <a:spcPts val="0"/>
              </a:spcBef>
              <a:buNone/>
            </a:pPr>
            <a:r>
              <a:rPr lang="en"/>
              <a:t>What is the overall problem?</a:t>
            </a:r>
          </a:p>
          <a:p>
            <a:pPr lvl="0">
              <a:spcBef>
                <a:spcPts val="0"/>
              </a:spcBef>
              <a:buNone/>
            </a:pPr>
            <a:r>
              <a:rPr lang="en"/>
              <a:t>What are the policies?</a:t>
            </a:r>
          </a:p>
          <a:p>
            <a:pPr lvl="0">
              <a:spcBef>
                <a:spcPts val="0"/>
              </a:spcBef>
              <a:buNone/>
            </a:pPr>
            <a:r>
              <a:rPr lang="en"/>
              <a:t>What are our Human Rights?</a:t>
            </a:r>
          </a:p>
          <a:p>
            <a:pPr lvl="0">
              <a:spcBef>
                <a:spcPts val="0"/>
              </a:spcBef>
              <a:buNone/>
            </a:pPr>
            <a:r>
              <a:rPr lang="en"/>
              <a:t>What are the emerging problems?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descr="Water is the very essence of life, sustaining every being on the planet. 'Flow' confronts the disturbing reality that our crucial resource is dwindling and greed just may be the cause.   Interviews with scientists and activists examine the rapidly building crisis regarding the growing privatization of the world's dwindling fresh water supply.  2008  http://www.imdb.com/title/tt1149583/?ref_=fn_al_tt_1" id="73" name="Shape 73" title="Flow: For Love of Water (Full Documentary)">
            <a:hlinkClick r:id="rId3"/>
          </p:cNvPr>
          <p:cNvSpPr/>
          <p:nvPr/>
        </p:nvSpPr>
        <p:spPr>
          <a:xfrm>
            <a:off x="0" y="0"/>
            <a:ext cx="9144000" cy="68580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