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56" r:id="rId11"/>
    <p:sldId id="263" r:id="rId12"/>
    <p:sldId id="264" r:id="rId13"/>
    <p:sldId id="266" r:id="rId14"/>
    <p:sldId id="267" r:id="rId15"/>
    <p:sldId id="273" r:id="rId16"/>
    <p:sldId id="269" r:id="rId17"/>
    <p:sldId id="270" r:id="rId18"/>
    <p:sldId id="271" r:id="rId19"/>
    <p:sldId id="272" r:id="rId20"/>
    <p:sldId id="268" r:id="rId21"/>
    <p:sldId id="279" r:id="rId22"/>
    <p:sldId id="274" r:id="rId23"/>
    <p:sldId id="278" r:id="rId24"/>
    <p:sldId id="275" r:id="rId25"/>
    <p:sldId id="276" r:id="rId26"/>
    <p:sldId id="280" r:id="rId27"/>
    <p:sldId id="281" r:id="rId28"/>
    <p:sldId id="282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51C3-D6BC-47BA-98A7-D839FD7E8B1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logs/adamcurtis/2010/06/the_undead_henrietta_lacks_and.html" TargetMode="External"/><Relationship Id="rId2" Type="http://schemas.openxmlformats.org/officeDocument/2006/relationships/hyperlink" Target="http://www.youtube.com/watch?v=wRrNjHYxP_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ivy-rose.co.uk/Topics/Cell_Structures/Cell-Cycle_cIvyRos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16979"/>
            <a:ext cx="50292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Division—Mitosis Notes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by which a cell divides into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new cells</a:t>
            </a:r>
            <a:endParaRPr kumimoji="0" lang="en-US" sz="2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 cells need to divide?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Living things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by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NOT because each cell increases in size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Repair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damaged tissue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cell gets too big, it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get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nutrients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cell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wastes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out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csdnews.ucsd.edu/graphics/images/2009/05-09CellDivide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34838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97" y="3810000"/>
            <a:ext cx="40556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—period of cell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development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replication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(copying) occurs 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cell also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carries out normal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activities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replicates all other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organelles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cell spends most of its life cycle in </a:t>
            </a:r>
            <a:r>
              <a:rPr kumimoji="0" lang="en-US" sz="3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43250"/>
            <a:ext cx="3267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 of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2 nuclei, each with the same number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 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Why does mitosis occur?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21336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new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daughter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cell has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nucleus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with a complete set of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chromosomes</a:t>
            </a:r>
            <a:r>
              <a:rPr lang="en-US" sz="3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389153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10000" y="5105400"/>
            <a:ext cx="1752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mitosis diagr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914400"/>
            <a:ext cx="8534400" cy="6629400"/>
          </a:xfrm>
          <a:prstGeom prst="rect">
            <a:avLst/>
          </a:prstGeo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191408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342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0" y="4114800"/>
            <a:ext cx="305115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91589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phases of nuclear division (mitosis), directed by the cell’s DNA (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PMAT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6172200" cy="5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0" y="1981200"/>
            <a:ext cx="33528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coil 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Spindle fibers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609600"/>
            <a:ext cx="2590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972175" cy="58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1600" y="2743200"/>
            <a:ext cx="3657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line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middle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cell</a:t>
            </a:r>
          </a:p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connect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533400"/>
            <a:ext cx="4648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72"/>
            <a:ext cx="6781800" cy="68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562600" y="2362200"/>
            <a:ext cx="32004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 copies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pull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opposite poles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43000" y="457200"/>
            <a:ext cx="419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44335"/>
            <a:ext cx="7365606" cy="66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052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uncoil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 new nuclei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formed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90600" y="685800"/>
            <a:ext cx="4038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9" descr="Cytokinesis plant and ani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819400" cy="302910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52799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rest of the cell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organelles) after the nucleus divides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8600" y="1905000"/>
            <a:ext cx="54102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animal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the 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pinches 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cells a cell plate forms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8600" y="489442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After mitosis and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the cell returns to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continue to grow and perform regular cell activities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7800" y="22098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36576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.miami.edu/~cmallery/150/mitosis/c7.12.9cytoki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330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" y="-427646"/>
            <a:ext cx="868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Summary: Cell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Mitosis (PMAT)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cells become old or damaged,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are replaced with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 rot="10800000">
            <a:off x="0" y="2819397"/>
            <a:ext cx="8610600" cy="1594485"/>
          </a:xfrm>
          <a:prstGeom prst="curvedDownArrow">
            <a:avLst>
              <a:gd name="adj1" fmla="val 90363"/>
              <a:gd name="adj2" fmla="val 18253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original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cell; 2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are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Before cell division occurs , the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(copies) all of its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each daughter cell gets complete set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information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parent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daughter cell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exactly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like the parent cell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number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as the original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781800" cy="24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23900" y="5753100"/>
            <a:ext cx="68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 Cell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11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Daughter  Cells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315200" y="4191000"/>
            <a:ext cx="60960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239000" y="5638800"/>
            <a:ext cx="6096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aukesha.uwc.edu/lib/reserves/pdf/zillgitt/zoo170/lab%20exercises/Mitosis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4925"/>
            <a:ext cx="5797071" cy="68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115759"/>
            <a:ext cx="495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Control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controls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activities including 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Some cells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ability to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cell 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 the DNA of these cells has become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damaged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changed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super-dividing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form masses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tumors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edical-look.com/diseases_images/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81848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Benign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 not spread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other parts of the body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Malignant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break loose and can invade and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destroy healthy tissue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other parts of the body (called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metastasis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ewartlab.net/images2/norm_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5181600" cy="315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fd.com/GEM/gem_0003_0005_0_img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05600" cy="633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Cancer is not just one disease, but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many diseases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over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types of cancers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scq.ubc.ca/wp-content/uploads/2006/08/cancer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1"/>
            <a:ext cx="4596783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edia-2.web.britannica.com/eb-media/14/67714-004-3BEFDE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"/>
            <a:ext cx="67473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90" y="4648200"/>
            <a:ext cx="8382000" cy="167640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www.youtube.com/watch?v=wRrNjHYxP_o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www.bbc.co.uk/blogs/adamcurtis/2010/06/the_undead_henrietta_lacks_and.html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3.gstatic.com/images?q=tbn:ANd9GcQsXCZJgM3To7qZxDhcakNfz5Ruml6NeAaXYbnc9HT_mrBWe13w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780" cy="36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0"/>
          <a:ext cx="8686800" cy="6476998"/>
        </p:xfrm>
        <a:graphic>
          <a:graphicData uri="http://schemas.openxmlformats.org/drawingml/2006/table">
            <a:tbl>
              <a:tblPr/>
              <a:tblGrid>
                <a:gridCol w="2362274"/>
                <a:gridCol w="3326427"/>
                <a:gridCol w="2998099"/>
              </a:tblGrid>
              <a:tr h="80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Chromosome Appearance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</a:rPr>
                        <a:t>&amp; </a:t>
                      </a: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Location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Important Events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Interphase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Prophase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Metaphase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Anaphase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Telophase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Cytokinesis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106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replication, cell grows and replicates organelles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 disappears, spindle fibers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copies itself; chromatin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coil up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line up in the middle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connect to chromosomes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 copies divide and move apart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pull chromosome copies apart to opposite poles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uncoil back into chromatin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724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envelopes reform, 2 new nuclei are formed, spindle fibers disappear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638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Division of the rest of the cell: cytoplasm and organelles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Chromatin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Many organisms, especially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unicellular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organisms, reproduce by means of cell division – called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asexual reproduction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Ex: bacteria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www.emc.maricopa.edu/faculty/farabee/BIOBK/1-OLIH023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0689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is located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controls all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including cell division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Long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thread-like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DNA in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non-dividing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Doubled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coiled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short DNA in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Consists of 2 parts: 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chromatid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centromere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lt.astate.edu/mhuss/chromoso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4676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91200" y="1905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identical “sister”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attached at an area in the middle called a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centromere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When cells divide, “sister”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separate and 1 goes to each new cell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hromatin to chromosom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4670112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2085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86200" y="44196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Duplicates itself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48400" y="4191000"/>
            <a:ext cx="2752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Coils up into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152400"/>
            <a:ext cx="72657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 to chromosomes illustration: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54869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does DNA need to change from chromatin to chromosome?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791200"/>
            <a:ext cx="34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number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Every organism has its own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specific 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	Examples: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Human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Dog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39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Goldfish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Lettuce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14413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36657"/>
            <a:ext cx="3857625" cy="23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gstuff.co.nz/shop/garden/images/Iceberg%20lettu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672" y="4953000"/>
            <a:ext cx="2323328" cy="1905000"/>
          </a:xfrm>
          <a:prstGeom prst="rect">
            <a:avLst/>
          </a:prstGeom>
          <a:noFill/>
        </p:spPr>
      </p:pic>
      <p:pic>
        <p:nvPicPr>
          <p:cNvPr id="1028" name="Picture 4" descr="http://www.blueprintpodcast.com/blog-images/goldfis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00400"/>
            <a:ext cx="2057400" cy="203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.biologycorner.com/bio4/genetics1/fruitfly_chro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743200" cy="235732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2000" y="1524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 in an organism have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Examples: Human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Human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= 8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whyfiles.org/034clone/images/human_chr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72131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1" descr="http://www.ivy-rose.co.uk/Topics/Cell_Structures/Cell-Cycle_cIvyRos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490787"/>
            <a:ext cx="4842565" cy="417671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Cycle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-- series of events cells go through as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prepares for division, then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form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– each of which then begins the cycle again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A73AC078F494EA4245A965394CAFC" ma:contentTypeVersion="0" ma:contentTypeDescription="Create a new document." ma:contentTypeScope="" ma:versionID="34a024b4a9d4414814a3be64a631b48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6A9DE83-C655-461D-923C-6F274CC0C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69B68F-28DB-442A-8F7E-EB1B3D29E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57AA0A-CFF5-4A31-A7FB-8B815145DAD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726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PowerPoint</dc:title>
  <dc:creator>d0803679</dc:creator>
  <cp:lastModifiedBy>Sandy Sorensen</cp:lastModifiedBy>
  <cp:revision>107</cp:revision>
  <dcterms:created xsi:type="dcterms:W3CDTF">2009-10-06T16:13:49Z</dcterms:created>
  <dcterms:modified xsi:type="dcterms:W3CDTF">2017-11-28T20:48:27Z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0x010100893A73AC078F494EA4245A965394CAFC</vt:lpwstr>
  </property>
  <property fmtid="{D5CDD505-2E9C-101B-9397-08002B2CF9AE}" pid="3" name="Resource Type">
    <vt:lpwstr>AcademicStudent Resource</vt:lpwstr>
  </property>
</Properties>
</file>