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8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4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1F53-4EB0-43B0-95D0-3A795B4004E5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479D-E3CE-4135-B259-38DCBD28F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42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1F53-4EB0-43B0-95D0-3A795B4004E5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479D-E3CE-4135-B259-38DCBD28F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76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1F53-4EB0-43B0-95D0-3A795B4004E5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479D-E3CE-4135-B259-38DCBD28F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47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1F53-4EB0-43B0-95D0-3A795B4004E5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479D-E3CE-4135-B259-38DCBD28F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602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1F53-4EB0-43B0-95D0-3A795B4004E5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479D-E3CE-4135-B259-38DCBD28F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3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1F53-4EB0-43B0-95D0-3A795B4004E5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479D-E3CE-4135-B259-38DCBD28F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8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1F53-4EB0-43B0-95D0-3A795B4004E5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479D-E3CE-4135-B259-38DCBD28F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73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1F53-4EB0-43B0-95D0-3A795B4004E5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479D-E3CE-4135-B259-38DCBD28F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64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1F53-4EB0-43B0-95D0-3A795B4004E5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479D-E3CE-4135-B259-38DCBD28F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900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1F53-4EB0-43B0-95D0-3A795B4004E5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479D-E3CE-4135-B259-38DCBD28F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6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1F53-4EB0-43B0-95D0-3A795B4004E5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479D-E3CE-4135-B259-38DCBD28F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43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41F53-4EB0-43B0-95D0-3A795B4004E5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B479D-E3CE-4135-B259-38DCBD28F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80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pbslearningmedia.org/resource/10532751-4085-47d7-8abf-389dcfe23a8f/searching-for-life-on-mar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on Mars?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/>
              </a:rPr>
              <a:t>Video</a:t>
            </a:r>
            <a:endParaRPr lang="en-US" dirty="0" smtClean="0"/>
          </a:p>
          <a:p>
            <a:r>
              <a:rPr lang="en-US" dirty="0" smtClean="0"/>
              <a:t>If you were to design a Rover looking for life on Mars, what are five things you would test for?</a:t>
            </a:r>
          </a:p>
          <a:p>
            <a:r>
              <a:rPr lang="en-US" dirty="0" smtClean="0"/>
              <a:t>Choose one of your tests. How would you design your Rover so it could perform this test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Draw your design in your notebook. Explain how it will work.</a:t>
            </a:r>
            <a:endParaRPr lang="en-US" dirty="0" smtClean="0"/>
          </a:p>
          <a:p>
            <a:r>
              <a:rPr lang="en-US" dirty="0" smtClean="0"/>
              <a:t>On your desk </a:t>
            </a:r>
            <a:r>
              <a:rPr lang="en-US" dirty="0" smtClean="0"/>
              <a:t>are</a:t>
            </a:r>
            <a:r>
              <a:rPr lang="en-US" dirty="0" smtClean="0"/>
              <a:t> </a:t>
            </a:r>
            <a:r>
              <a:rPr lang="en-US" dirty="0" smtClean="0"/>
              <a:t>three samples of soil, some sugar, and some warm water. Design a test using these materials to determine which sample contains life.</a:t>
            </a:r>
          </a:p>
          <a:p>
            <a:pPr lvl="1"/>
            <a:r>
              <a:rPr lang="en-US" dirty="0" smtClean="0"/>
              <a:t>In your notebook write a procedure</a:t>
            </a:r>
          </a:p>
          <a:p>
            <a:pPr lvl="1"/>
            <a:r>
              <a:rPr lang="en-US" dirty="0" smtClean="0"/>
              <a:t>Write down any observations you make.</a:t>
            </a:r>
          </a:p>
          <a:p>
            <a:r>
              <a:rPr lang="en-US" dirty="0" smtClean="0"/>
              <a:t>In your notebook, write a Claim, Evidence, Reasoning (CER) about your findings.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481" y="365125"/>
            <a:ext cx="1960390" cy="156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4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120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Life on Mars?</vt:lpstr>
    </vt:vector>
  </TitlesOfParts>
  <Company>Adams 12 Five Star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on Mars?</dc:title>
  <dc:creator>Ryan Fox</dc:creator>
  <cp:lastModifiedBy>Ryan Fox</cp:lastModifiedBy>
  <cp:revision>3</cp:revision>
  <dcterms:created xsi:type="dcterms:W3CDTF">2015-08-19T13:59:16Z</dcterms:created>
  <dcterms:modified xsi:type="dcterms:W3CDTF">2015-08-20T18:22:17Z</dcterms:modified>
</cp:coreProperties>
</file>