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Lst>
  <p:sldSz cy="5143500" cx="9144000"/>
  <p:notesSz cx="6858000" cy="9144000"/>
  <p:embeddedFontLst>
    <p:embeddedFont>
      <p:font typeface="Berkshire Swash"/>
      <p:regular r:id="rId13"/>
    </p:embeddedFont>
    <p:embeddedFont>
      <p:font typeface="Atma"/>
      <p:regular r:id="rId14"/>
      <p:bold r:id="rId15"/>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font" Target="fonts/BerkshireSwash-regular.fntdata"/><Relationship Id="rId12" Type="http://schemas.openxmlformats.org/officeDocument/2006/relationships/slide" Target="slides/slide8.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font" Target="fonts/Atma-bold.fntdata"/><Relationship Id="rId14" Type="http://schemas.openxmlformats.org/officeDocument/2006/relationships/font" Target="fonts/Atma-regular.fntdata"/><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rIns="91425" wrap="square" tIns="91425"/>
          <a:lstStyle>
            <a:lvl1pPr lvl="0">
              <a:spcBef>
                <a:spcPts val="0"/>
              </a:spcBef>
              <a:buSzPct val="100000"/>
              <a:buChar char="●"/>
              <a:defRPr sz="1100"/>
            </a:lvl1pPr>
            <a:lvl2pPr lvl="1">
              <a:spcBef>
                <a:spcPts val="0"/>
              </a:spcBef>
              <a:buSzPct val="100000"/>
              <a:buChar char="○"/>
              <a:defRPr sz="1100"/>
            </a:lvl2pPr>
            <a:lvl3pPr lvl="2">
              <a:spcBef>
                <a:spcPts val="0"/>
              </a:spcBef>
              <a:buSzPct val="100000"/>
              <a:buChar char="■"/>
              <a:defRPr sz="1100"/>
            </a:lvl3pPr>
            <a:lvl4pPr lvl="3">
              <a:spcBef>
                <a:spcPts val="0"/>
              </a:spcBef>
              <a:buSzPct val="100000"/>
              <a:buChar char="●"/>
              <a:defRPr sz="1100"/>
            </a:lvl4pPr>
            <a:lvl5pPr lvl="4">
              <a:spcBef>
                <a:spcPts val="0"/>
              </a:spcBef>
              <a:buSzPct val="100000"/>
              <a:buChar char="○"/>
              <a:defRPr sz="1100"/>
            </a:lvl5pPr>
            <a:lvl6pPr lvl="5">
              <a:spcBef>
                <a:spcPts val="0"/>
              </a:spcBef>
              <a:buSzPct val="100000"/>
              <a:buChar char="■"/>
              <a:defRPr sz="1100"/>
            </a:lvl6pPr>
            <a:lvl7pPr lvl="6">
              <a:spcBef>
                <a:spcPts val="0"/>
              </a:spcBef>
              <a:buSzPct val="100000"/>
              <a:buChar char="●"/>
              <a:defRPr sz="1100"/>
            </a:lvl7pPr>
            <a:lvl8pPr lvl="7">
              <a:spcBef>
                <a:spcPts val="0"/>
              </a:spcBef>
              <a:buSzPct val="100000"/>
              <a:buChar char="○"/>
              <a:defRPr sz="1100"/>
            </a:lvl8pPr>
            <a:lvl9pPr lvl="8">
              <a:spcBef>
                <a:spcPts val="0"/>
              </a:spcBef>
              <a:buSzPct val="100000"/>
              <a:buChar char="■"/>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1" name="Shape 51"/>
        <p:cNvGrpSpPr/>
        <p:nvPr/>
      </p:nvGrpSpPr>
      <p:grpSpPr>
        <a:xfrm>
          <a:off x="0" y="0"/>
          <a:ext cx="0" cy="0"/>
          <a:chOff x="0" y="0"/>
          <a:chExt cx="0" cy="0"/>
        </a:xfrm>
      </p:grpSpPr>
      <p:sp>
        <p:nvSpPr>
          <p:cNvPr id="52" name="Shape 5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53" name="Shape 53"/>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7" name="Shape 57"/>
        <p:cNvGrpSpPr/>
        <p:nvPr/>
      </p:nvGrpSpPr>
      <p:grpSpPr>
        <a:xfrm>
          <a:off x="0" y="0"/>
          <a:ext cx="0" cy="0"/>
          <a:chOff x="0" y="0"/>
          <a:chExt cx="0" cy="0"/>
        </a:xfrm>
      </p:grpSpPr>
      <p:sp>
        <p:nvSpPr>
          <p:cNvPr id="58" name="Shape 5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59" name="Shape 59"/>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3" name="Shape 63"/>
        <p:cNvGrpSpPr/>
        <p:nvPr/>
      </p:nvGrpSpPr>
      <p:grpSpPr>
        <a:xfrm>
          <a:off x="0" y="0"/>
          <a:ext cx="0" cy="0"/>
          <a:chOff x="0" y="0"/>
          <a:chExt cx="0" cy="0"/>
        </a:xfrm>
      </p:grpSpPr>
      <p:sp>
        <p:nvSpPr>
          <p:cNvPr id="64" name="Shape 6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5" name="Shape 65"/>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rtl="0">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0" name="Shape 70"/>
        <p:cNvGrpSpPr/>
        <p:nvPr/>
      </p:nvGrpSpPr>
      <p:grpSpPr>
        <a:xfrm>
          <a:off x="0" y="0"/>
          <a:ext cx="0" cy="0"/>
          <a:chOff x="0" y="0"/>
          <a:chExt cx="0" cy="0"/>
        </a:xfrm>
      </p:grpSpPr>
      <p:sp>
        <p:nvSpPr>
          <p:cNvPr id="71" name="Shape 7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2" name="Shape 72"/>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7" name="Shape 77"/>
        <p:cNvGrpSpPr/>
        <p:nvPr/>
      </p:nvGrpSpPr>
      <p:grpSpPr>
        <a:xfrm>
          <a:off x="0" y="0"/>
          <a:ext cx="0" cy="0"/>
          <a:chOff x="0" y="0"/>
          <a:chExt cx="0" cy="0"/>
        </a:xfrm>
      </p:grpSpPr>
      <p:sp>
        <p:nvSpPr>
          <p:cNvPr id="78" name="Shape 7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9" name="Shape 79"/>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rtl="0">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4" name="Shape 84"/>
        <p:cNvGrpSpPr/>
        <p:nvPr/>
      </p:nvGrpSpPr>
      <p:grpSpPr>
        <a:xfrm>
          <a:off x="0" y="0"/>
          <a:ext cx="0" cy="0"/>
          <a:chOff x="0" y="0"/>
          <a:chExt cx="0" cy="0"/>
        </a:xfrm>
      </p:grpSpPr>
      <p:sp>
        <p:nvSpPr>
          <p:cNvPr id="85" name="Shape 8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6" name="Shape 86"/>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0" name="Shape 90"/>
        <p:cNvGrpSpPr/>
        <p:nvPr/>
      </p:nvGrpSpPr>
      <p:grpSpPr>
        <a:xfrm>
          <a:off x="0" y="0"/>
          <a:ext cx="0" cy="0"/>
          <a:chOff x="0" y="0"/>
          <a:chExt cx="0" cy="0"/>
        </a:xfrm>
      </p:grpSpPr>
      <p:sp>
        <p:nvSpPr>
          <p:cNvPr id="91" name="Shape 9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2" name="Shape 92"/>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6" name="Shape 96"/>
        <p:cNvGrpSpPr/>
        <p:nvPr/>
      </p:nvGrpSpPr>
      <p:grpSpPr>
        <a:xfrm>
          <a:off x="0" y="0"/>
          <a:ext cx="0" cy="0"/>
          <a:chOff x="0" y="0"/>
          <a:chExt cx="0" cy="0"/>
        </a:xfrm>
      </p:grpSpPr>
      <p:sp>
        <p:nvSpPr>
          <p:cNvPr id="97" name="Shape 9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8" name="Shape 98"/>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
  <p:cSld name="Title slide">
    <p:spTree>
      <p:nvGrpSpPr>
        <p:cNvPr id="10" name="Shape 10"/>
        <p:cNvGrpSpPr/>
        <p:nvPr/>
      </p:nvGrpSpPr>
      <p:grpSpPr>
        <a:xfrm>
          <a:off x="0" y="0"/>
          <a:ext cx="0" cy="0"/>
          <a:chOff x="0" y="0"/>
          <a:chExt cx="0" cy="0"/>
        </a:xfrm>
      </p:grpSpPr>
      <p:sp>
        <p:nvSpPr>
          <p:cNvPr id="11" name="Shape 11"/>
          <p:cNvSpPr txBox="1"/>
          <p:nvPr>
            <p:ph type="ctrTitle"/>
          </p:nvPr>
        </p:nvSpPr>
        <p:spPr>
          <a:xfrm>
            <a:off x="311708" y="744575"/>
            <a:ext cx="8520600" cy="2052600"/>
          </a:xfrm>
          <a:prstGeom prst="rect">
            <a:avLst/>
          </a:prstGeom>
        </p:spPr>
        <p:txBody>
          <a:bodyPr anchorCtr="0" anchor="b" bIns="91425" lIns="91425" rIns="91425" wrap="square" tIns="91425"/>
          <a:lstStyle>
            <a:lvl1pPr lvl="0" algn="ctr">
              <a:spcBef>
                <a:spcPts val="0"/>
              </a:spcBef>
              <a:buSzPct val="100000"/>
              <a:defRPr sz="5200"/>
            </a:lvl1pPr>
            <a:lvl2pPr lvl="1" algn="ctr">
              <a:spcBef>
                <a:spcPts val="0"/>
              </a:spcBef>
              <a:buSzPct val="100000"/>
              <a:defRPr sz="5200"/>
            </a:lvl2pPr>
            <a:lvl3pPr lvl="2" algn="ctr">
              <a:spcBef>
                <a:spcPts val="0"/>
              </a:spcBef>
              <a:buSzPct val="100000"/>
              <a:defRPr sz="5200"/>
            </a:lvl3pPr>
            <a:lvl4pPr lvl="3" algn="ctr">
              <a:spcBef>
                <a:spcPts val="0"/>
              </a:spcBef>
              <a:buSzPct val="100000"/>
              <a:defRPr sz="5200"/>
            </a:lvl4pPr>
            <a:lvl5pPr lvl="4" algn="ctr">
              <a:spcBef>
                <a:spcPts val="0"/>
              </a:spcBef>
              <a:buSzPct val="100000"/>
              <a:defRPr sz="5200"/>
            </a:lvl5pPr>
            <a:lvl6pPr lvl="5" algn="ctr">
              <a:spcBef>
                <a:spcPts val="0"/>
              </a:spcBef>
              <a:buSzPct val="100000"/>
              <a:defRPr sz="5200"/>
            </a:lvl6pPr>
            <a:lvl7pPr lvl="6" algn="ctr">
              <a:spcBef>
                <a:spcPts val="0"/>
              </a:spcBef>
              <a:buSzPct val="100000"/>
              <a:defRPr sz="5200"/>
            </a:lvl7pPr>
            <a:lvl8pPr lvl="7" algn="ctr">
              <a:spcBef>
                <a:spcPts val="0"/>
              </a:spcBef>
              <a:buSzPct val="100000"/>
              <a:defRPr sz="5200"/>
            </a:lvl8pPr>
            <a:lvl9pPr lvl="8" algn="ctr">
              <a:spcBef>
                <a:spcPts val="0"/>
              </a:spcBef>
              <a:buSzPct val="100000"/>
              <a:defRPr sz="5200"/>
            </a:lvl9pPr>
          </a:lstStyle>
          <a:p/>
        </p:txBody>
      </p:sp>
      <p:sp>
        <p:nvSpPr>
          <p:cNvPr id="12" name="Shape 12"/>
          <p:cNvSpPr txBox="1"/>
          <p:nvPr>
            <p:ph idx="1" type="subTitle"/>
          </p:nvPr>
        </p:nvSpPr>
        <p:spPr>
          <a:xfrm>
            <a:off x="311700" y="2834125"/>
            <a:ext cx="8520600" cy="792600"/>
          </a:xfrm>
          <a:prstGeom prst="rect">
            <a:avLst/>
          </a:prstGeom>
        </p:spPr>
        <p:txBody>
          <a:bodyPr anchorCtr="0" anchor="t" bIns="91425" lIns="91425" rIns="91425" wrap="square" tIns="91425"/>
          <a:lstStyle>
            <a:lvl1pPr lvl="0" algn="ctr">
              <a:lnSpc>
                <a:spcPct val="100000"/>
              </a:lnSpc>
              <a:spcBef>
                <a:spcPts val="0"/>
              </a:spcBef>
              <a:spcAft>
                <a:spcPts val="0"/>
              </a:spcAft>
              <a:buSzPct val="100000"/>
              <a:buNone/>
              <a:defRPr sz="2800"/>
            </a:lvl1pPr>
            <a:lvl2pPr lvl="1" algn="ctr">
              <a:lnSpc>
                <a:spcPct val="100000"/>
              </a:lnSpc>
              <a:spcBef>
                <a:spcPts val="0"/>
              </a:spcBef>
              <a:spcAft>
                <a:spcPts val="0"/>
              </a:spcAft>
              <a:buSzPct val="100000"/>
              <a:buNone/>
              <a:defRPr sz="2800"/>
            </a:lvl2pPr>
            <a:lvl3pPr lvl="2" algn="ctr">
              <a:lnSpc>
                <a:spcPct val="100000"/>
              </a:lnSpc>
              <a:spcBef>
                <a:spcPts val="0"/>
              </a:spcBef>
              <a:spcAft>
                <a:spcPts val="0"/>
              </a:spcAft>
              <a:buSzPct val="100000"/>
              <a:buNone/>
              <a:defRPr sz="2800"/>
            </a:lvl3pPr>
            <a:lvl4pPr lvl="3" algn="ctr">
              <a:lnSpc>
                <a:spcPct val="100000"/>
              </a:lnSpc>
              <a:spcBef>
                <a:spcPts val="0"/>
              </a:spcBef>
              <a:spcAft>
                <a:spcPts val="0"/>
              </a:spcAft>
              <a:buSzPct val="100000"/>
              <a:buNone/>
              <a:defRPr sz="2800"/>
            </a:lvl4pPr>
            <a:lvl5pPr lvl="4" algn="ctr">
              <a:lnSpc>
                <a:spcPct val="100000"/>
              </a:lnSpc>
              <a:spcBef>
                <a:spcPts val="0"/>
              </a:spcBef>
              <a:spcAft>
                <a:spcPts val="0"/>
              </a:spcAft>
              <a:buSzPct val="100000"/>
              <a:buNone/>
              <a:defRPr sz="2800"/>
            </a:lvl5pPr>
            <a:lvl6pPr lvl="5" algn="ctr">
              <a:lnSpc>
                <a:spcPct val="100000"/>
              </a:lnSpc>
              <a:spcBef>
                <a:spcPts val="0"/>
              </a:spcBef>
              <a:spcAft>
                <a:spcPts val="0"/>
              </a:spcAft>
              <a:buSzPct val="100000"/>
              <a:buNone/>
              <a:defRPr sz="2800"/>
            </a:lvl6pPr>
            <a:lvl7pPr lvl="6" algn="ctr">
              <a:lnSpc>
                <a:spcPct val="100000"/>
              </a:lnSpc>
              <a:spcBef>
                <a:spcPts val="0"/>
              </a:spcBef>
              <a:spcAft>
                <a:spcPts val="0"/>
              </a:spcAft>
              <a:buSzPct val="100000"/>
              <a:buNone/>
              <a:defRPr sz="2800"/>
            </a:lvl7pPr>
            <a:lvl8pPr lvl="7" algn="ctr">
              <a:lnSpc>
                <a:spcPct val="100000"/>
              </a:lnSpc>
              <a:spcBef>
                <a:spcPts val="0"/>
              </a:spcBef>
              <a:spcAft>
                <a:spcPts val="0"/>
              </a:spcAft>
              <a:buSzPct val="100000"/>
              <a:buNone/>
              <a:defRPr sz="2800"/>
            </a:lvl8pPr>
            <a:lvl9pPr lvl="8" algn="ctr">
              <a:lnSpc>
                <a:spcPct val="100000"/>
              </a:lnSpc>
              <a:spcBef>
                <a:spcPts val="0"/>
              </a:spcBef>
              <a:spcAft>
                <a:spcPts val="0"/>
              </a:spcAft>
              <a:buSzPct val="100000"/>
              <a:buNone/>
              <a:defRPr sz="2800"/>
            </a:lvl9pPr>
          </a:lstStyle>
          <a:p/>
        </p:txBody>
      </p:sp>
      <p:sp>
        <p:nvSpPr>
          <p:cNvPr id="13" name="Shape 13"/>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Big number">
    <p:spTree>
      <p:nvGrpSpPr>
        <p:cNvPr id="45" name="Shape 45"/>
        <p:cNvGrpSpPr/>
        <p:nvPr/>
      </p:nvGrpSpPr>
      <p:grpSpPr>
        <a:xfrm>
          <a:off x="0" y="0"/>
          <a:ext cx="0" cy="0"/>
          <a:chOff x="0" y="0"/>
          <a:chExt cx="0" cy="0"/>
        </a:xfrm>
      </p:grpSpPr>
      <p:sp>
        <p:nvSpPr>
          <p:cNvPr id="46" name="Shape 46"/>
          <p:cNvSpPr txBox="1"/>
          <p:nvPr>
            <p:ph type="title"/>
          </p:nvPr>
        </p:nvSpPr>
        <p:spPr>
          <a:xfrm>
            <a:off x="311700" y="1106125"/>
            <a:ext cx="8520600" cy="1963500"/>
          </a:xfrm>
          <a:prstGeom prst="rect">
            <a:avLst/>
          </a:prstGeom>
        </p:spPr>
        <p:txBody>
          <a:bodyPr anchorCtr="0" anchor="b" bIns="91425" lIns="91425" rIns="91425" wrap="square" tIns="91425"/>
          <a:lstStyle>
            <a:lvl1pPr lvl="0" algn="ctr">
              <a:spcBef>
                <a:spcPts val="0"/>
              </a:spcBef>
              <a:buSzPct val="100000"/>
              <a:defRPr sz="12000"/>
            </a:lvl1pPr>
            <a:lvl2pPr lvl="1" algn="ctr">
              <a:spcBef>
                <a:spcPts val="0"/>
              </a:spcBef>
              <a:buSzPct val="100000"/>
              <a:defRPr sz="12000"/>
            </a:lvl2pPr>
            <a:lvl3pPr lvl="2" algn="ctr">
              <a:spcBef>
                <a:spcPts val="0"/>
              </a:spcBef>
              <a:buSzPct val="100000"/>
              <a:defRPr sz="12000"/>
            </a:lvl3pPr>
            <a:lvl4pPr lvl="3" algn="ctr">
              <a:spcBef>
                <a:spcPts val="0"/>
              </a:spcBef>
              <a:buSzPct val="100000"/>
              <a:defRPr sz="12000"/>
            </a:lvl4pPr>
            <a:lvl5pPr lvl="4" algn="ctr">
              <a:spcBef>
                <a:spcPts val="0"/>
              </a:spcBef>
              <a:buSzPct val="100000"/>
              <a:defRPr sz="12000"/>
            </a:lvl5pPr>
            <a:lvl6pPr lvl="5" algn="ctr">
              <a:spcBef>
                <a:spcPts val="0"/>
              </a:spcBef>
              <a:buSzPct val="100000"/>
              <a:defRPr sz="12000"/>
            </a:lvl6pPr>
            <a:lvl7pPr lvl="6" algn="ctr">
              <a:spcBef>
                <a:spcPts val="0"/>
              </a:spcBef>
              <a:buSzPct val="100000"/>
              <a:defRPr sz="12000"/>
            </a:lvl7pPr>
            <a:lvl8pPr lvl="7" algn="ctr">
              <a:spcBef>
                <a:spcPts val="0"/>
              </a:spcBef>
              <a:buSzPct val="100000"/>
              <a:defRPr sz="12000"/>
            </a:lvl8pPr>
            <a:lvl9pPr lvl="8" algn="ctr">
              <a:spcBef>
                <a:spcPts val="0"/>
              </a:spcBef>
              <a:buSzPct val="100000"/>
              <a:defRPr sz="12000"/>
            </a:lvl9pPr>
          </a:lstStyle>
          <a:p/>
        </p:txBody>
      </p:sp>
      <p:sp>
        <p:nvSpPr>
          <p:cNvPr id="47" name="Shape 47"/>
          <p:cNvSpPr txBox="1"/>
          <p:nvPr>
            <p:ph idx="1" type="body"/>
          </p:nvPr>
        </p:nvSpPr>
        <p:spPr>
          <a:xfrm>
            <a:off x="311700" y="3152225"/>
            <a:ext cx="8520600" cy="1300800"/>
          </a:xfrm>
          <a:prstGeom prst="rect">
            <a:avLst/>
          </a:prstGeom>
        </p:spPr>
        <p:txBody>
          <a:bodyPr anchorCtr="0" anchor="t" bIns="91425" lIns="91425" rIns="91425" wrap="square" tIns="91425"/>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p:txBody>
      </p:sp>
      <p:sp>
        <p:nvSpPr>
          <p:cNvPr id="48" name="Shape 48"/>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blank">
  <p:cSld name="Blank">
    <p:spTree>
      <p:nvGrpSpPr>
        <p:cNvPr id="49" name="Shape 49"/>
        <p:cNvGrpSpPr/>
        <p:nvPr/>
      </p:nvGrpSpPr>
      <p:grpSpPr>
        <a:xfrm>
          <a:off x="0" y="0"/>
          <a:ext cx="0" cy="0"/>
          <a:chOff x="0" y="0"/>
          <a:chExt cx="0" cy="0"/>
        </a:xfrm>
      </p:grpSpPr>
      <p:sp>
        <p:nvSpPr>
          <p:cNvPr id="50" name="Shape 50"/>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secHead">
  <p:cSld name="Section header">
    <p:spTree>
      <p:nvGrpSpPr>
        <p:cNvPr id="14" name="Shape 14"/>
        <p:cNvGrpSpPr/>
        <p:nvPr/>
      </p:nvGrpSpPr>
      <p:grpSpPr>
        <a:xfrm>
          <a:off x="0" y="0"/>
          <a:ext cx="0" cy="0"/>
          <a:chOff x="0" y="0"/>
          <a:chExt cx="0" cy="0"/>
        </a:xfrm>
      </p:grpSpPr>
      <p:sp>
        <p:nvSpPr>
          <p:cNvPr id="15" name="Shape 15"/>
          <p:cNvSpPr txBox="1"/>
          <p:nvPr>
            <p:ph type="title"/>
          </p:nvPr>
        </p:nvSpPr>
        <p:spPr>
          <a:xfrm>
            <a:off x="311700" y="2150850"/>
            <a:ext cx="8520600" cy="841800"/>
          </a:xfrm>
          <a:prstGeom prst="rect">
            <a:avLst/>
          </a:prstGeom>
        </p:spPr>
        <p:txBody>
          <a:bodyPr anchorCtr="0" anchor="ctr" bIns="91425" lIns="91425" rIns="91425" wrap="square" tIns="91425"/>
          <a:lstStyle>
            <a:lvl1pPr lvl="0" algn="ctr">
              <a:spcBef>
                <a:spcPts val="0"/>
              </a:spcBef>
              <a:buSzPct val="100000"/>
              <a:defRPr sz="3600"/>
            </a:lvl1pPr>
            <a:lvl2pPr lvl="1" algn="ctr">
              <a:spcBef>
                <a:spcPts val="0"/>
              </a:spcBef>
              <a:buSzPct val="100000"/>
              <a:defRPr sz="3600"/>
            </a:lvl2pPr>
            <a:lvl3pPr lvl="2" algn="ctr">
              <a:spcBef>
                <a:spcPts val="0"/>
              </a:spcBef>
              <a:buSzPct val="100000"/>
              <a:defRPr sz="3600"/>
            </a:lvl3pPr>
            <a:lvl4pPr lvl="3" algn="ctr">
              <a:spcBef>
                <a:spcPts val="0"/>
              </a:spcBef>
              <a:buSzPct val="100000"/>
              <a:defRPr sz="3600"/>
            </a:lvl4pPr>
            <a:lvl5pPr lvl="4" algn="ctr">
              <a:spcBef>
                <a:spcPts val="0"/>
              </a:spcBef>
              <a:buSzPct val="100000"/>
              <a:defRPr sz="3600"/>
            </a:lvl5pPr>
            <a:lvl6pPr lvl="5" algn="ctr">
              <a:spcBef>
                <a:spcPts val="0"/>
              </a:spcBef>
              <a:buSzPct val="100000"/>
              <a:defRPr sz="3600"/>
            </a:lvl6pPr>
            <a:lvl7pPr lvl="6" algn="ctr">
              <a:spcBef>
                <a:spcPts val="0"/>
              </a:spcBef>
              <a:buSzPct val="100000"/>
              <a:defRPr sz="3600"/>
            </a:lvl7pPr>
            <a:lvl8pPr lvl="7" algn="ctr">
              <a:spcBef>
                <a:spcPts val="0"/>
              </a:spcBef>
              <a:buSzPct val="100000"/>
              <a:defRPr sz="3600"/>
            </a:lvl8pPr>
            <a:lvl9pPr lvl="8" algn="ctr">
              <a:spcBef>
                <a:spcPts val="0"/>
              </a:spcBef>
              <a:buSzPct val="100000"/>
              <a:defRPr sz="3600"/>
            </a:lvl9pPr>
          </a:lstStyle>
          <a:p/>
        </p:txBody>
      </p:sp>
      <p:sp>
        <p:nvSpPr>
          <p:cNvPr id="16" name="Shape 16"/>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x">
  <p:cSld name="Title and body">
    <p:spTree>
      <p:nvGrpSpPr>
        <p:cNvPr id="17" name="Shape 17"/>
        <p:cNvGrpSpPr/>
        <p:nvPr/>
      </p:nvGrpSpPr>
      <p:grpSpPr>
        <a:xfrm>
          <a:off x="0" y="0"/>
          <a:ext cx="0" cy="0"/>
          <a:chOff x="0" y="0"/>
          <a:chExt cx="0" cy="0"/>
        </a:xfrm>
      </p:grpSpPr>
      <p:sp>
        <p:nvSpPr>
          <p:cNvPr id="18" name="Shape 18"/>
          <p:cNvSpPr txBox="1"/>
          <p:nvPr>
            <p:ph type="title"/>
          </p:nvPr>
        </p:nvSpPr>
        <p:spPr>
          <a:xfrm>
            <a:off x="311700" y="60000"/>
            <a:ext cx="8520600" cy="612000"/>
          </a:xfrm>
          <a:prstGeom prst="rect">
            <a:avLst/>
          </a:prstGeom>
        </p:spPr>
        <p:txBody>
          <a:bodyPr anchorCtr="0" anchor="t" bIns="91425" lIns="91425" rIns="91425" wrap="square"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19" name="Shape 19"/>
          <p:cNvSpPr txBox="1"/>
          <p:nvPr>
            <p:ph idx="1" type="body"/>
          </p:nvPr>
        </p:nvSpPr>
        <p:spPr>
          <a:xfrm>
            <a:off x="311700" y="761175"/>
            <a:ext cx="8520600" cy="4194900"/>
          </a:xfrm>
          <a:prstGeom prst="rect">
            <a:avLst/>
          </a:prstGeom>
        </p:spPr>
        <p:txBody>
          <a:bodyPr anchorCtr="0" anchor="t" bIns="91425" lIns="91425" rIns="91425" wrap="square"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0" name="Shape 20"/>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woColTx">
  <p:cSld name="Title and two columns">
    <p:spTree>
      <p:nvGrpSpPr>
        <p:cNvPr id="21" name="Shape 21"/>
        <p:cNvGrpSpPr/>
        <p:nvPr/>
      </p:nvGrpSpPr>
      <p:grpSpPr>
        <a:xfrm>
          <a:off x="0" y="0"/>
          <a:ext cx="0" cy="0"/>
          <a:chOff x="0" y="0"/>
          <a:chExt cx="0" cy="0"/>
        </a:xfrm>
      </p:grpSpPr>
      <p:sp>
        <p:nvSpPr>
          <p:cNvPr id="22" name="Shape 22"/>
          <p:cNvSpPr txBox="1"/>
          <p:nvPr>
            <p:ph type="title"/>
          </p:nvPr>
        </p:nvSpPr>
        <p:spPr>
          <a:xfrm>
            <a:off x="311700" y="60000"/>
            <a:ext cx="8520600" cy="612000"/>
          </a:xfrm>
          <a:prstGeom prst="rect">
            <a:avLst/>
          </a:prstGeom>
        </p:spPr>
        <p:txBody>
          <a:bodyPr anchorCtr="0" anchor="t" bIns="91425" lIns="91425" rIns="91425" wrap="square"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3" name="Shape 23"/>
          <p:cNvSpPr txBox="1"/>
          <p:nvPr>
            <p:ph idx="1" type="body"/>
          </p:nvPr>
        </p:nvSpPr>
        <p:spPr>
          <a:xfrm>
            <a:off x="311700" y="1152475"/>
            <a:ext cx="3999900" cy="3416400"/>
          </a:xfrm>
          <a:prstGeom prst="rect">
            <a:avLst/>
          </a:prstGeom>
        </p:spPr>
        <p:txBody>
          <a:bodyPr anchorCtr="0" anchor="t" bIns="91425" lIns="91425" rIns="91425" wrap="square"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4" name="Shape 24"/>
          <p:cNvSpPr txBox="1"/>
          <p:nvPr>
            <p:ph idx="2" type="body"/>
          </p:nvPr>
        </p:nvSpPr>
        <p:spPr>
          <a:xfrm>
            <a:off x="4832400" y="1152475"/>
            <a:ext cx="3999900" cy="3416400"/>
          </a:xfrm>
          <a:prstGeom prst="rect">
            <a:avLst/>
          </a:prstGeom>
        </p:spPr>
        <p:txBody>
          <a:bodyPr anchorCtr="0" anchor="t" bIns="91425" lIns="91425" rIns="91425" wrap="square"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5" name="Shape 25"/>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Only">
  <p:cSld name="Title only">
    <p:spTree>
      <p:nvGrpSpPr>
        <p:cNvPr id="26" name="Shape 26"/>
        <p:cNvGrpSpPr/>
        <p:nvPr/>
      </p:nvGrpSpPr>
      <p:grpSpPr>
        <a:xfrm>
          <a:off x="0" y="0"/>
          <a:ext cx="0" cy="0"/>
          <a:chOff x="0" y="0"/>
          <a:chExt cx="0" cy="0"/>
        </a:xfrm>
      </p:grpSpPr>
      <p:sp>
        <p:nvSpPr>
          <p:cNvPr id="27" name="Shape 27"/>
          <p:cNvSpPr txBox="1"/>
          <p:nvPr>
            <p:ph type="title"/>
          </p:nvPr>
        </p:nvSpPr>
        <p:spPr>
          <a:xfrm>
            <a:off x="311700" y="60000"/>
            <a:ext cx="8520600" cy="612000"/>
          </a:xfrm>
          <a:prstGeom prst="rect">
            <a:avLst/>
          </a:prstGeom>
        </p:spPr>
        <p:txBody>
          <a:bodyPr anchorCtr="0" anchor="t" bIns="91425" lIns="91425" rIns="91425" wrap="square"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8" name="Shape 28"/>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One column text">
    <p:spTree>
      <p:nvGrpSpPr>
        <p:cNvPr id="29" name="Shape 29"/>
        <p:cNvGrpSpPr/>
        <p:nvPr/>
      </p:nvGrpSpPr>
      <p:grpSpPr>
        <a:xfrm>
          <a:off x="0" y="0"/>
          <a:ext cx="0" cy="0"/>
          <a:chOff x="0" y="0"/>
          <a:chExt cx="0" cy="0"/>
        </a:xfrm>
      </p:grpSpPr>
      <p:sp>
        <p:nvSpPr>
          <p:cNvPr id="30" name="Shape 30"/>
          <p:cNvSpPr txBox="1"/>
          <p:nvPr>
            <p:ph type="title"/>
          </p:nvPr>
        </p:nvSpPr>
        <p:spPr>
          <a:xfrm>
            <a:off x="311700" y="555600"/>
            <a:ext cx="2808000" cy="755700"/>
          </a:xfrm>
          <a:prstGeom prst="rect">
            <a:avLst/>
          </a:prstGeom>
        </p:spPr>
        <p:txBody>
          <a:bodyPr anchorCtr="0" anchor="b" bIns="91425" lIns="91425" rIns="91425" wrap="square" tIns="91425"/>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p:txBody>
      </p:sp>
      <p:sp>
        <p:nvSpPr>
          <p:cNvPr id="31" name="Shape 31"/>
          <p:cNvSpPr txBox="1"/>
          <p:nvPr>
            <p:ph idx="1" type="body"/>
          </p:nvPr>
        </p:nvSpPr>
        <p:spPr>
          <a:xfrm>
            <a:off x="311700" y="1389600"/>
            <a:ext cx="2808000" cy="3179400"/>
          </a:xfrm>
          <a:prstGeom prst="rect">
            <a:avLst/>
          </a:prstGeom>
        </p:spPr>
        <p:txBody>
          <a:bodyPr anchorCtr="0" anchor="t" bIns="91425" lIns="91425" rIns="91425" wrap="square" tIns="91425"/>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32" name="Shape 32"/>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Main point">
    <p:spTree>
      <p:nvGrpSpPr>
        <p:cNvPr id="33" name="Shape 33"/>
        <p:cNvGrpSpPr/>
        <p:nvPr/>
      </p:nvGrpSpPr>
      <p:grpSpPr>
        <a:xfrm>
          <a:off x="0" y="0"/>
          <a:ext cx="0" cy="0"/>
          <a:chOff x="0" y="0"/>
          <a:chExt cx="0" cy="0"/>
        </a:xfrm>
      </p:grpSpPr>
      <p:sp>
        <p:nvSpPr>
          <p:cNvPr id="34" name="Shape 34"/>
          <p:cNvSpPr txBox="1"/>
          <p:nvPr>
            <p:ph type="title"/>
          </p:nvPr>
        </p:nvSpPr>
        <p:spPr>
          <a:xfrm>
            <a:off x="490250" y="450150"/>
            <a:ext cx="6367800" cy="4090800"/>
          </a:xfrm>
          <a:prstGeom prst="rect">
            <a:avLst/>
          </a:prstGeom>
        </p:spPr>
        <p:txBody>
          <a:bodyPr anchorCtr="0" anchor="ctr" bIns="91425" lIns="91425" rIns="91425" wrap="square" tIns="91425"/>
          <a:lstStyle>
            <a:lvl1pPr lvl="0">
              <a:spcBef>
                <a:spcPts val="0"/>
              </a:spcBef>
              <a:buSzPct val="100000"/>
              <a:defRPr sz="4800"/>
            </a:lvl1pPr>
            <a:lvl2pPr lvl="1">
              <a:spcBef>
                <a:spcPts val="0"/>
              </a:spcBef>
              <a:buSzPct val="100000"/>
              <a:defRPr sz="4800"/>
            </a:lvl2pPr>
            <a:lvl3pPr lvl="2">
              <a:spcBef>
                <a:spcPts val="0"/>
              </a:spcBef>
              <a:buSzPct val="100000"/>
              <a:defRPr sz="4800"/>
            </a:lvl3pPr>
            <a:lvl4pPr lvl="3">
              <a:spcBef>
                <a:spcPts val="0"/>
              </a:spcBef>
              <a:buSzPct val="100000"/>
              <a:defRPr sz="4800"/>
            </a:lvl4pPr>
            <a:lvl5pPr lvl="4">
              <a:spcBef>
                <a:spcPts val="0"/>
              </a:spcBef>
              <a:buSzPct val="100000"/>
              <a:defRPr sz="4800"/>
            </a:lvl5pPr>
            <a:lvl6pPr lvl="5">
              <a:spcBef>
                <a:spcPts val="0"/>
              </a:spcBef>
              <a:buSzPct val="100000"/>
              <a:defRPr sz="4800"/>
            </a:lvl6pPr>
            <a:lvl7pPr lvl="6">
              <a:spcBef>
                <a:spcPts val="0"/>
              </a:spcBef>
              <a:buSzPct val="100000"/>
              <a:defRPr sz="4800"/>
            </a:lvl7pPr>
            <a:lvl8pPr lvl="7">
              <a:spcBef>
                <a:spcPts val="0"/>
              </a:spcBef>
              <a:buSzPct val="100000"/>
              <a:defRPr sz="4800"/>
            </a:lvl8pPr>
            <a:lvl9pPr lvl="8">
              <a:spcBef>
                <a:spcPts val="0"/>
              </a:spcBef>
              <a:buSzPct val="100000"/>
              <a:defRPr sz="4800"/>
            </a:lvl9pPr>
          </a:lstStyle>
          <a:p/>
        </p:txBody>
      </p:sp>
      <p:sp>
        <p:nvSpPr>
          <p:cNvPr id="35" name="Shape 35"/>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ection title and description">
    <p:spTree>
      <p:nvGrpSpPr>
        <p:cNvPr id="36" name="Shape 36"/>
        <p:cNvGrpSpPr/>
        <p:nvPr/>
      </p:nvGrpSpPr>
      <p:grpSpPr>
        <a:xfrm>
          <a:off x="0" y="0"/>
          <a:ext cx="0" cy="0"/>
          <a:chOff x="0" y="0"/>
          <a:chExt cx="0" cy="0"/>
        </a:xfrm>
      </p:grpSpPr>
      <p:sp>
        <p:nvSpPr>
          <p:cNvPr id="37" name="Shape 37"/>
          <p:cNvSpPr/>
          <p:nvPr/>
        </p:nvSpPr>
        <p:spPr>
          <a:xfrm>
            <a:off x="4572000" y="-125"/>
            <a:ext cx="4572000" cy="5143500"/>
          </a:xfrm>
          <a:prstGeom prst="rect">
            <a:avLst/>
          </a:prstGeom>
          <a:solidFill>
            <a:schemeClr val="lt2"/>
          </a:solidFill>
          <a:ln>
            <a:noFill/>
          </a:ln>
        </p:spPr>
        <p:txBody>
          <a:bodyPr anchorCtr="0" anchor="ctr" bIns="91425" lIns="91425" rIns="91425" wrap="square" tIns="91425">
            <a:noAutofit/>
          </a:bodyPr>
          <a:lstStyle/>
          <a:p>
            <a:pPr lvl="0">
              <a:spcBef>
                <a:spcPts val="0"/>
              </a:spcBef>
              <a:buNone/>
            </a:pPr>
            <a:r>
              <a:t/>
            </a:r>
            <a:endParaRPr/>
          </a:p>
        </p:txBody>
      </p:sp>
      <p:sp>
        <p:nvSpPr>
          <p:cNvPr id="38" name="Shape 38"/>
          <p:cNvSpPr txBox="1"/>
          <p:nvPr>
            <p:ph type="title"/>
          </p:nvPr>
        </p:nvSpPr>
        <p:spPr>
          <a:xfrm>
            <a:off x="265500" y="1233175"/>
            <a:ext cx="4045200" cy="1482300"/>
          </a:xfrm>
          <a:prstGeom prst="rect">
            <a:avLst/>
          </a:prstGeom>
        </p:spPr>
        <p:txBody>
          <a:bodyPr anchorCtr="0" anchor="b" bIns="91425" lIns="91425" rIns="91425" wrap="square" tIns="91425"/>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p:txBody>
      </p:sp>
      <p:sp>
        <p:nvSpPr>
          <p:cNvPr id="39" name="Shape 39"/>
          <p:cNvSpPr txBox="1"/>
          <p:nvPr>
            <p:ph idx="1" type="subTitle"/>
          </p:nvPr>
        </p:nvSpPr>
        <p:spPr>
          <a:xfrm>
            <a:off x="265500" y="2803075"/>
            <a:ext cx="4045200" cy="1235100"/>
          </a:xfrm>
          <a:prstGeom prst="rect">
            <a:avLst/>
          </a:prstGeom>
        </p:spPr>
        <p:txBody>
          <a:bodyPr anchorCtr="0" anchor="t" bIns="91425" lIns="91425" rIns="91425" wrap="square" tIns="91425"/>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p:txBody>
      </p:sp>
      <p:sp>
        <p:nvSpPr>
          <p:cNvPr id="40" name="Shape 40"/>
          <p:cNvSpPr txBox="1"/>
          <p:nvPr>
            <p:ph idx="2" type="body"/>
          </p:nvPr>
        </p:nvSpPr>
        <p:spPr>
          <a:xfrm>
            <a:off x="4939500" y="724075"/>
            <a:ext cx="3837000" cy="3695100"/>
          </a:xfrm>
          <a:prstGeom prst="rect">
            <a:avLst/>
          </a:prstGeom>
        </p:spPr>
        <p:txBody>
          <a:bodyPr anchorCtr="0" anchor="ctr" bIns="91425" lIns="91425" rIns="91425" wrap="square"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41" name="Shape 41"/>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Caption">
    <p:spTree>
      <p:nvGrpSpPr>
        <p:cNvPr id="42" name="Shape 42"/>
        <p:cNvGrpSpPr/>
        <p:nvPr/>
      </p:nvGrpSpPr>
      <p:grpSpPr>
        <a:xfrm>
          <a:off x="0" y="0"/>
          <a:ext cx="0" cy="0"/>
          <a:chOff x="0" y="0"/>
          <a:chExt cx="0" cy="0"/>
        </a:xfrm>
      </p:grpSpPr>
      <p:sp>
        <p:nvSpPr>
          <p:cNvPr id="43" name="Shape 43"/>
          <p:cNvSpPr txBox="1"/>
          <p:nvPr>
            <p:ph idx="1" type="body"/>
          </p:nvPr>
        </p:nvSpPr>
        <p:spPr>
          <a:xfrm>
            <a:off x="311700" y="4230575"/>
            <a:ext cx="5998800" cy="605100"/>
          </a:xfrm>
          <a:prstGeom prst="rect">
            <a:avLst/>
          </a:prstGeom>
        </p:spPr>
        <p:txBody>
          <a:bodyPr anchorCtr="0" anchor="ctr" bIns="91425" lIns="91425" rIns="91425" wrap="square" tIns="91425"/>
          <a:lstStyle>
            <a:lvl1pPr lvl="0">
              <a:lnSpc>
                <a:spcPct val="100000"/>
              </a:lnSpc>
              <a:spcBef>
                <a:spcPts val="0"/>
              </a:spcBef>
              <a:spcAft>
                <a:spcPts val="0"/>
              </a:spcAft>
              <a:buNone/>
              <a:defRPr/>
            </a:lvl1pPr>
          </a:lstStyle>
          <a:p/>
        </p:txBody>
      </p:sp>
      <p:sp>
        <p:nvSpPr>
          <p:cNvPr id="44" name="Shape 44"/>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theme" Target="../theme/theme2.xml"/><Relationship Id="rId12" Type="http://schemas.openxmlformats.org/officeDocument/2006/relationships/slideLayout" Target="../slideLayouts/slideLayout11.xml"/><Relationship Id="rId1" Type="http://schemas.openxmlformats.org/officeDocument/2006/relationships/image" Target="../media/image1.jp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chemeClr val="lt1"/>
        </a:solidFill>
      </p:bgPr>
    </p:bg>
    <p:spTree>
      <p:nvGrpSpPr>
        <p:cNvPr id="5" name="Shape 5"/>
        <p:cNvGrpSpPr/>
        <p:nvPr/>
      </p:nvGrpSpPr>
      <p:grpSpPr>
        <a:xfrm>
          <a:off x="0" y="0"/>
          <a:ext cx="0" cy="0"/>
          <a:chOff x="0" y="0"/>
          <a:chExt cx="0" cy="0"/>
        </a:xfrm>
      </p:grpSpPr>
      <p:pic>
        <p:nvPicPr>
          <p:cNvPr id="6" name="Shape 6"/>
          <p:cNvPicPr preferRelativeResize="0"/>
          <p:nvPr/>
        </p:nvPicPr>
        <p:blipFill>
          <a:blip r:embed="rId1">
            <a:alphaModFix amt="30000"/>
          </a:blip>
          <a:stretch>
            <a:fillRect/>
          </a:stretch>
        </p:blipFill>
        <p:spPr>
          <a:xfrm>
            <a:off x="0" y="-50"/>
            <a:ext cx="9144000" cy="5143500"/>
          </a:xfrm>
          <a:prstGeom prst="rect">
            <a:avLst/>
          </a:prstGeom>
          <a:noFill/>
          <a:ln>
            <a:noFill/>
          </a:ln>
        </p:spPr>
      </p:pic>
      <p:sp>
        <p:nvSpPr>
          <p:cNvPr id="7" name="Shape 7"/>
          <p:cNvSpPr txBox="1"/>
          <p:nvPr>
            <p:ph type="title"/>
          </p:nvPr>
        </p:nvSpPr>
        <p:spPr>
          <a:xfrm>
            <a:off x="311700" y="60000"/>
            <a:ext cx="8520600" cy="612000"/>
          </a:xfrm>
          <a:prstGeom prst="rect">
            <a:avLst/>
          </a:prstGeom>
          <a:noFill/>
          <a:ln>
            <a:noFill/>
          </a:ln>
        </p:spPr>
        <p:txBody>
          <a:bodyPr anchorCtr="0" anchor="t" bIns="91425" lIns="91425" rIns="91425" wrap="square" tIns="91425"/>
          <a:lstStyle>
            <a:lvl1pPr lvl="0" algn="ctr">
              <a:spcBef>
                <a:spcPts val="0"/>
              </a:spcBef>
              <a:buClr>
                <a:schemeClr val="dk1"/>
              </a:buClr>
              <a:buSzPct val="100000"/>
              <a:buFont typeface="Berkshire Swash"/>
              <a:buNone/>
              <a:defRPr sz="4800">
                <a:solidFill>
                  <a:schemeClr val="dk1"/>
                </a:solidFill>
                <a:latin typeface="Berkshire Swash"/>
                <a:ea typeface="Berkshire Swash"/>
                <a:cs typeface="Berkshire Swash"/>
                <a:sym typeface="Berkshire Swash"/>
              </a:defRPr>
            </a:lvl1pPr>
            <a:lvl2pPr lvl="1">
              <a:spcBef>
                <a:spcPts val="0"/>
              </a:spcBef>
              <a:buClr>
                <a:schemeClr val="dk1"/>
              </a:buClr>
              <a:buSzPct val="100000"/>
              <a:buNone/>
              <a:defRPr sz="2800">
                <a:solidFill>
                  <a:schemeClr val="dk1"/>
                </a:solidFill>
              </a:defRPr>
            </a:lvl2pPr>
            <a:lvl3pPr lvl="2">
              <a:spcBef>
                <a:spcPts val="0"/>
              </a:spcBef>
              <a:buClr>
                <a:schemeClr val="dk1"/>
              </a:buClr>
              <a:buSzPct val="100000"/>
              <a:buNone/>
              <a:defRPr sz="2800">
                <a:solidFill>
                  <a:schemeClr val="dk1"/>
                </a:solidFill>
              </a:defRPr>
            </a:lvl3pPr>
            <a:lvl4pPr lvl="3">
              <a:spcBef>
                <a:spcPts val="0"/>
              </a:spcBef>
              <a:buClr>
                <a:schemeClr val="dk1"/>
              </a:buClr>
              <a:buSzPct val="100000"/>
              <a:buNone/>
              <a:defRPr sz="2800">
                <a:solidFill>
                  <a:schemeClr val="dk1"/>
                </a:solidFill>
              </a:defRPr>
            </a:lvl4pPr>
            <a:lvl5pPr lvl="4">
              <a:spcBef>
                <a:spcPts val="0"/>
              </a:spcBef>
              <a:buClr>
                <a:schemeClr val="dk1"/>
              </a:buClr>
              <a:buSzPct val="100000"/>
              <a:buNone/>
              <a:defRPr sz="2800">
                <a:solidFill>
                  <a:schemeClr val="dk1"/>
                </a:solidFill>
              </a:defRPr>
            </a:lvl5pPr>
            <a:lvl6pPr lvl="5">
              <a:spcBef>
                <a:spcPts val="0"/>
              </a:spcBef>
              <a:buClr>
                <a:schemeClr val="dk1"/>
              </a:buClr>
              <a:buSzPct val="100000"/>
              <a:buNone/>
              <a:defRPr sz="2800">
                <a:solidFill>
                  <a:schemeClr val="dk1"/>
                </a:solidFill>
              </a:defRPr>
            </a:lvl6pPr>
            <a:lvl7pPr lvl="6">
              <a:spcBef>
                <a:spcPts val="0"/>
              </a:spcBef>
              <a:buClr>
                <a:schemeClr val="dk1"/>
              </a:buClr>
              <a:buSzPct val="100000"/>
              <a:buNone/>
              <a:defRPr sz="2800">
                <a:solidFill>
                  <a:schemeClr val="dk1"/>
                </a:solidFill>
              </a:defRPr>
            </a:lvl7pPr>
            <a:lvl8pPr lvl="7">
              <a:spcBef>
                <a:spcPts val="0"/>
              </a:spcBef>
              <a:buClr>
                <a:schemeClr val="dk1"/>
              </a:buClr>
              <a:buSzPct val="100000"/>
              <a:buNone/>
              <a:defRPr sz="2800">
                <a:solidFill>
                  <a:schemeClr val="dk1"/>
                </a:solidFill>
              </a:defRPr>
            </a:lvl8pPr>
            <a:lvl9pPr lvl="8">
              <a:spcBef>
                <a:spcPts val="0"/>
              </a:spcBef>
              <a:buClr>
                <a:schemeClr val="dk1"/>
              </a:buClr>
              <a:buSzPct val="100000"/>
              <a:buNone/>
              <a:defRPr sz="2800">
                <a:solidFill>
                  <a:schemeClr val="dk1"/>
                </a:solidFill>
              </a:defRPr>
            </a:lvl9pPr>
          </a:lstStyle>
          <a:p/>
        </p:txBody>
      </p:sp>
      <p:sp>
        <p:nvSpPr>
          <p:cNvPr id="8" name="Shape 8"/>
          <p:cNvSpPr txBox="1"/>
          <p:nvPr>
            <p:ph idx="1" type="body"/>
          </p:nvPr>
        </p:nvSpPr>
        <p:spPr>
          <a:xfrm>
            <a:off x="311700" y="761175"/>
            <a:ext cx="8520600" cy="4194900"/>
          </a:xfrm>
          <a:prstGeom prst="rect">
            <a:avLst/>
          </a:prstGeom>
          <a:noFill/>
          <a:ln>
            <a:noFill/>
          </a:ln>
        </p:spPr>
        <p:txBody>
          <a:bodyPr anchorCtr="0" anchor="t" bIns="91425" lIns="91425" rIns="91425" wrap="square" tIns="91425"/>
          <a:lstStyle>
            <a:lvl1pPr lvl="0">
              <a:lnSpc>
                <a:spcPct val="100000"/>
              </a:lnSpc>
              <a:spcBef>
                <a:spcPts val="0"/>
              </a:spcBef>
              <a:spcAft>
                <a:spcPts val="0"/>
              </a:spcAft>
              <a:buSzPct val="100000"/>
              <a:buFont typeface="Atma"/>
              <a:buChar char="●"/>
              <a:defRPr sz="3600">
                <a:latin typeface="Atma"/>
                <a:ea typeface="Atma"/>
                <a:cs typeface="Atma"/>
                <a:sym typeface="Atma"/>
              </a:defRPr>
            </a:lvl1pPr>
            <a:lvl2pPr lvl="1">
              <a:lnSpc>
                <a:spcPct val="100000"/>
              </a:lnSpc>
              <a:spcBef>
                <a:spcPts val="0"/>
              </a:spcBef>
              <a:spcAft>
                <a:spcPts val="0"/>
              </a:spcAft>
              <a:buSzPct val="100000"/>
              <a:buFont typeface="Atma"/>
              <a:buChar char="○"/>
              <a:defRPr sz="3600">
                <a:latin typeface="Atma"/>
                <a:ea typeface="Atma"/>
                <a:cs typeface="Atma"/>
                <a:sym typeface="Atma"/>
              </a:defRPr>
            </a:lvl2pPr>
            <a:lvl3pPr lvl="2">
              <a:lnSpc>
                <a:spcPct val="100000"/>
              </a:lnSpc>
              <a:spcBef>
                <a:spcPts val="0"/>
              </a:spcBef>
              <a:spcAft>
                <a:spcPts val="0"/>
              </a:spcAft>
              <a:buSzPct val="100000"/>
              <a:buFont typeface="Atma"/>
              <a:buChar char="■"/>
              <a:defRPr sz="3600">
                <a:latin typeface="Atma"/>
                <a:ea typeface="Atma"/>
                <a:cs typeface="Atma"/>
                <a:sym typeface="Atma"/>
              </a:defRPr>
            </a:lvl3pPr>
            <a:lvl4pPr lvl="3">
              <a:lnSpc>
                <a:spcPct val="100000"/>
              </a:lnSpc>
              <a:spcBef>
                <a:spcPts val="0"/>
              </a:spcBef>
              <a:spcAft>
                <a:spcPts val="0"/>
              </a:spcAft>
              <a:buSzPct val="100000"/>
              <a:buFont typeface="Atma"/>
              <a:buChar char="●"/>
              <a:defRPr sz="3600">
                <a:latin typeface="Atma"/>
                <a:ea typeface="Atma"/>
                <a:cs typeface="Atma"/>
                <a:sym typeface="Atma"/>
              </a:defRPr>
            </a:lvl4pPr>
            <a:lvl5pPr lvl="4">
              <a:lnSpc>
                <a:spcPct val="100000"/>
              </a:lnSpc>
              <a:spcBef>
                <a:spcPts val="0"/>
              </a:spcBef>
              <a:spcAft>
                <a:spcPts val="0"/>
              </a:spcAft>
              <a:buSzPct val="100000"/>
              <a:buFont typeface="Atma"/>
              <a:buChar char="○"/>
              <a:defRPr sz="3600">
                <a:latin typeface="Atma"/>
                <a:ea typeface="Atma"/>
                <a:cs typeface="Atma"/>
                <a:sym typeface="Atma"/>
              </a:defRPr>
            </a:lvl5pPr>
            <a:lvl6pPr lvl="5">
              <a:lnSpc>
                <a:spcPct val="100000"/>
              </a:lnSpc>
              <a:spcBef>
                <a:spcPts val="0"/>
              </a:spcBef>
              <a:spcAft>
                <a:spcPts val="0"/>
              </a:spcAft>
              <a:buSzPct val="100000"/>
              <a:buFont typeface="Atma"/>
              <a:buChar char="■"/>
              <a:defRPr sz="3600">
                <a:latin typeface="Atma"/>
                <a:ea typeface="Atma"/>
                <a:cs typeface="Atma"/>
                <a:sym typeface="Atma"/>
              </a:defRPr>
            </a:lvl6pPr>
            <a:lvl7pPr lvl="6">
              <a:lnSpc>
                <a:spcPct val="100000"/>
              </a:lnSpc>
              <a:spcBef>
                <a:spcPts val="0"/>
              </a:spcBef>
              <a:spcAft>
                <a:spcPts val="0"/>
              </a:spcAft>
              <a:buSzPct val="100000"/>
              <a:buFont typeface="Atma"/>
              <a:buChar char="●"/>
              <a:defRPr sz="3600">
                <a:latin typeface="Atma"/>
                <a:ea typeface="Atma"/>
                <a:cs typeface="Atma"/>
                <a:sym typeface="Atma"/>
              </a:defRPr>
            </a:lvl7pPr>
            <a:lvl8pPr lvl="7">
              <a:lnSpc>
                <a:spcPct val="100000"/>
              </a:lnSpc>
              <a:spcBef>
                <a:spcPts val="0"/>
              </a:spcBef>
              <a:spcAft>
                <a:spcPts val="0"/>
              </a:spcAft>
              <a:buSzPct val="100000"/>
              <a:buFont typeface="Atma"/>
              <a:buChar char="○"/>
              <a:defRPr sz="3600">
                <a:latin typeface="Atma"/>
                <a:ea typeface="Atma"/>
                <a:cs typeface="Atma"/>
                <a:sym typeface="Atma"/>
              </a:defRPr>
            </a:lvl8pPr>
            <a:lvl9pPr lvl="8">
              <a:lnSpc>
                <a:spcPct val="100000"/>
              </a:lnSpc>
              <a:spcBef>
                <a:spcPts val="0"/>
              </a:spcBef>
              <a:spcAft>
                <a:spcPts val="0"/>
              </a:spcAft>
              <a:buSzPct val="100000"/>
              <a:buFont typeface="Atma"/>
              <a:buChar char="■"/>
              <a:defRPr sz="3600">
                <a:latin typeface="Atma"/>
                <a:ea typeface="Atma"/>
                <a:cs typeface="Atma"/>
                <a:sym typeface="Atma"/>
              </a:defRPr>
            </a:lvl9pPr>
          </a:lstStyle>
          <a:p/>
        </p:txBody>
      </p:sp>
      <p:sp>
        <p:nvSpPr>
          <p:cNvPr id="9" name="Shape 9"/>
          <p:cNvSpPr txBox="1"/>
          <p:nvPr>
            <p:ph idx="12" type="sldNum"/>
          </p:nvPr>
        </p:nvSpPr>
        <p:spPr>
          <a:xfrm>
            <a:off x="8472458" y="4663217"/>
            <a:ext cx="548700" cy="393600"/>
          </a:xfrm>
          <a:prstGeom prst="rect">
            <a:avLst/>
          </a:prstGeom>
          <a:noFill/>
          <a:ln>
            <a:noFill/>
          </a:ln>
        </p:spPr>
        <p:txBody>
          <a:bodyPr anchorCtr="0" anchor="ctr" bIns="91425" lIns="91425" rIns="91425" wrap="square" tIns="91425">
            <a:noAutofit/>
          </a:bodyPr>
          <a:lstStyle/>
          <a:p>
            <a:pPr lvl="0" algn="r">
              <a:spcBef>
                <a:spcPts val="0"/>
              </a:spcBef>
              <a:buNone/>
            </a:pPr>
            <a:fld id="{00000000-1234-1234-1234-123412341234}" type="slidenum">
              <a:rPr lang="en" sz="1000">
                <a:solidFill>
                  <a:schemeClr val="dk2"/>
                </a:solidFill>
              </a:rPr>
              <a:t>‹#›</a:t>
            </a:fld>
          </a:p>
        </p:txBody>
      </p:sp>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4.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hyperlink" Target="http://www.youtube.com/watch?v=SmahfSlCkjE" TargetMode="External"/><Relationship Id="rId4" Type="http://schemas.openxmlformats.org/officeDocument/2006/relationships/image" Target="../media/image2.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hyperlink" Target="http://www.youtube.com/watch?v=a_tPQqAy0pM" TargetMode="External"/><Relationship Id="rId4" Type="http://schemas.openxmlformats.org/officeDocument/2006/relationships/image" Target="../media/image3.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4" name="Shape 54"/>
        <p:cNvGrpSpPr/>
        <p:nvPr/>
      </p:nvGrpSpPr>
      <p:grpSpPr>
        <a:xfrm>
          <a:off x="0" y="0"/>
          <a:ext cx="0" cy="0"/>
          <a:chOff x="0" y="0"/>
          <a:chExt cx="0" cy="0"/>
        </a:xfrm>
      </p:grpSpPr>
      <p:sp>
        <p:nvSpPr>
          <p:cNvPr id="55" name="Shape 55"/>
          <p:cNvSpPr txBox="1"/>
          <p:nvPr>
            <p:ph type="ctrTitle"/>
          </p:nvPr>
        </p:nvSpPr>
        <p:spPr>
          <a:xfrm>
            <a:off x="311708" y="744575"/>
            <a:ext cx="8520600" cy="2052600"/>
          </a:xfrm>
          <a:prstGeom prst="rect">
            <a:avLst/>
          </a:prstGeom>
        </p:spPr>
        <p:txBody>
          <a:bodyPr anchorCtr="0" anchor="b" bIns="91425" lIns="91425" rIns="91425" wrap="square" tIns="91425">
            <a:noAutofit/>
          </a:bodyPr>
          <a:lstStyle/>
          <a:p>
            <a:pPr lvl="0">
              <a:spcBef>
                <a:spcPts val="0"/>
              </a:spcBef>
              <a:buNone/>
            </a:pPr>
            <a:r>
              <a:rPr lang="en"/>
              <a:t>Everything</a:t>
            </a:r>
            <a:r>
              <a:rPr lang="en"/>
              <a:t> Is Connected</a:t>
            </a:r>
          </a:p>
        </p:txBody>
      </p:sp>
      <p:sp>
        <p:nvSpPr>
          <p:cNvPr id="56" name="Shape 56"/>
          <p:cNvSpPr txBox="1"/>
          <p:nvPr>
            <p:ph idx="1" type="subTitle"/>
          </p:nvPr>
        </p:nvSpPr>
        <p:spPr>
          <a:xfrm>
            <a:off x="311700" y="2834125"/>
            <a:ext cx="8520600" cy="792600"/>
          </a:xfrm>
          <a:prstGeom prst="rect">
            <a:avLst/>
          </a:prstGeom>
        </p:spPr>
        <p:txBody>
          <a:bodyPr anchorCtr="0" anchor="t" bIns="91425" lIns="91425" rIns="91425" wrap="square" tIns="91425">
            <a:noAutofit/>
          </a:bodyPr>
          <a:lstStyle/>
          <a:p>
            <a:pPr lvl="0">
              <a:spcBef>
                <a:spcPts val="0"/>
              </a:spcBef>
              <a:buNone/>
            </a:pPr>
            <a:r>
              <a:rPr lang="en"/>
              <a:t>{Human Population</a:t>
            </a: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0" name="Shape 60"/>
        <p:cNvGrpSpPr/>
        <p:nvPr/>
      </p:nvGrpSpPr>
      <p:grpSpPr>
        <a:xfrm>
          <a:off x="0" y="0"/>
          <a:ext cx="0" cy="0"/>
          <a:chOff x="0" y="0"/>
          <a:chExt cx="0" cy="0"/>
        </a:xfrm>
      </p:grpSpPr>
      <p:sp>
        <p:nvSpPr>
          <p:cNvPr id="61" name="Shape 61"/>
          <p:cNvSpPr txBox="1"/>
          <p:nvPr>
            <p:ph type="title"/>
          </p:nvPr>
        </p:nvSpPr>
        <p:spPr>
          <a:xfrm>
            <a:off x="311700" y="60000"/>
            <a:ext cx="8520600" cy="612000"/>
          </a:xfrm>
          <a:prstGeom prst="rect">
            <a:avLst/>
          </a:prstGeom>
        </p:spPr>
        <p:txBody>
          <a:bodyPr anchorCtr="0" anchor="t" bIns="91425" lIns="91425" rIns="91425" wrap="square" tIns="91425">
            <a:noAutofit/>
          </a:bodyPr>
          <a:lstStyle/>
          <a:p>
            <a:pPr lvl="0">
              <a:spcBef>
                <a:spcPts val="0"/>
              </a:spcBef>
              <a:buNone/>
            </a:pPr>
            <a:r>
              <a:rPr lang="en"/>
              <a:t>Introduction</a:t>
            </a:r>
          </a:p>
        </p:txBody>
      </p:sp>
      <p:sp>
        <p:nvSpPr>
          <p:cNvPr id="62" name="Shape 62"/>
          <p:cNvSpPr txBox="1"/>
          <p:nvPr>
            <p:ph idx="1" type="body"/>
          </p:nvPr>
        </p:nvSpPr>
        <p:spPr>
          <a:xfrm>
            <a:off x="311700" y="761175"/>
            <a:ext cx="8520600" cy="4194900"/>
          </a:xfrm>
          <a:prstGeom prst="rect">
            <a:avLst/>
          </a:prstGeom>
        </p:spPr>
        <p:txBody>
          <a:bodyPr anchorCtr="0" anchor="t" bIns="91425" lIns="91425" rIns="91425" wrap="square" tIns="91425">
            <a:noAutofit/>
          </a:bodyPr>
          <a:lstStyle/>
          <a:p>
            <a:pPr lvl="0">
              <a:spcBef>
                <a:spcPts val="0"/>
              </a:spcBef>
              <a:buNone/>
            </a:pPr>
            <a:r>
              <a:rPr lang="en" sz="3000">
                <a:solidFill>
                  <a:schemeClr val="dk1"/>
                </a:solidFill>
              </a:rPr>
              <a:t>“Everything is connected to everything else” is often called the First Law of Ecology. This activity encourages you to consider the connections between aspects of our natural environment and human society. With the population having reached 7 billion in late 2011 and projected to grow to 9-10 billion by 2050, one cannot ignore the far reaching impact of our numbers on virtually every aspect of life on Earth. </a:t>
            </a: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6" name="Shape 66"/>
        <p:cNvGrpSpPr/>
        <p:nvPr/>
      </p:nvGrpSpPr>
      <p:grpSpPr>
        <a:xfrm>
          <a:off x="0" y="0"/>
          <a:ext cx="0" cy="0"/>
          <a:chOff x="0" y="0"/>
          <a:chExt cx="0" cy="0"/>
        </a:xfrm>
      </p:grpSpPr>
      <p:sp>
        <p:nvSpPr>
          <p:cNvPr id="67" name="Shape 67"/>
          <p:cNvSpPr txBox="1"/>
          <p:nvPr>
            <p:ph type="title"/>
          </p:nvPr>
        </p:nvSpPr>
        <p:spPr>
          <a:xfrm>
            <a:off x="311700" y="-92400"/>
            <a:ext cx="8520600" cy="612000"/>
          </a:xfrm>
          <a:prstGeom prst="rect">
            <a:avLst/>
          </a:prstGeom>
        </p:spPr>
        <p:txBody>
          <a:bodyPr anchorCtr="0" anchor="t" bIns="91425" lIns="91425" rIns="91425" wrap="square" tIns="91425">
            <a:noAutofit/>
          </a:bodyPr>
          <a:lstStyle/>
          <a:p>
            <a:pPr lvl="0" rtl="0">
              <a:spcBef>
                <a:spcPts val="0"/>
              </a:spcBef>
              <a:buNone/>
            </a:pPr>
            <a:r>
              <a:rPr lang="en"/>
              <a:t>Instructions</a:t>
            </a:r>
          </a:p>
        </p:txBody>
      </p:sp>
      <p:sp>
        <p:nvSpPr>
          <p:cNvPr id="68" name="Shape 68"/>
          <p:cNvSpPr txBox="1"/>
          <p:nvPr>
            <p:ph idx="1" type="body"/>
          </p:nvPr>
        </p:nvSpPr>
        <p:spPr>
          <a:xfrm>
            <a:off x="6900" y="456375"/>
            <a:ext cx="5125200" cy="4194900"/>
          </a:xfrm>
          <a:prstGeom prst="rect">
            <a:avLst/>
          </a:prstGeom>
        </p:spPr>
        <p:txBody>
          <a:bodyPr anchorCtr="0" anchor="t" bIns="91425" lIns="91425" rIns="91425" wrap="square" tIns="91425">
            <a:noAutofit/>
          </a:bodyPr>
          <a:lstStyle/>
          <a:p>
            <a:pPr indent="-412750" lvl="0" marL="457200" rtl="0">
              <a:spcBef>
                <a:spcPts val="0"/>
              </a:spcBef>
              <a:spcAft>
                <a:spcPts val="0"/>
              </a:spcAft>
              <a:buSzPct val="100000"/>
              <a:buAutoNum type="arabicPeriod"/>
            </a:pPr>
            <a:r>
              <a:rPr lang="en" sz="2900"/>
              <a:t>In your table teams, you will be creating a mindmap with 7 billion people in the middle.</a:t>
            </a:r>
          </a:p>
          <a:p>
            <a:pPr indent="-412750" lvl="0" marL="457200" rtl="0">
              <a:spcBef>
                <a:spcPts val="0"/>
              </a:spcBef>
              <a:spcAft>
                <a:spcPts val="0"/>
              </a:spcAft>
              <a:buClr>
                <a:schemeClr val="dk1"/>
              </a:buClr>
              <a:buSzPct val="100000"/>
              <a:buAutoNum type="arabicPeriod"/>
            </a:pPr>
            <a:r>
              <a:rPr lang="en" sz="2900">
                <a:solidFill>
                  <a:schemeClr val="dk1"/>
                </a:solidFill>
              </a:rPr>
              <a:t>T</a:t>
            </a:r>
            <a:r>
              <a:rPr lang="en" sz="2900">
                <a:solidFill>
                  <a:schemeClr val="dk1"/>
                </a:solidFill>
              </a:rPr>
              <a:t>hink of what might be the environmental, economic or social impacts of more than 7 billion people living on the planet. </a:t>
            </a:r>
          </a:p>
          <a:p>
            <a:pPr indent="-412750" lvl="1" marL="914400" rtl="0">
              <a:spcBef>
                <a:spcPts val="0"/>
              </a:spcBef>
              <a:buClr>
                <a:schemeClr val="dk1"/>
              </a:buClr>
              <a:buSzPct val="100000"/>
              <a:buAutoNum type="alphaLcPeriod"/>
            </a:pPr>
            <a:r>
              <a:rPr lang="en" sz="2900">
                <a:solidFill>
                  <a:schemeClr val="dk1"/>
                </a:solidFill>
              </a:rPr>
              <a:t>“more people”... might mean “more cars on the road” or “more houses.” </a:t>
            </a:r>
          </a:p>
        </p:txBody>
      </p:sp>
      <p:pic>
        <p:nvPicPr>
          <p:cNvPr id="69" name="Shape 69"/>
          <p:cNvPicPr preferRelativeResize="0"/>
          <p:nvPr/>
        </p:nvPicPr>
        <p:blipFill>
          <a:blip r:embed="rId3">
            <a:alphaModFix/>
          </a:blip>
          <a:stretch>
            <a:fillRect/>
          </a:stretch>
        </p:blipFill>
        <p:spPr>
          <a:xfrm>
            <a:off x="5051200" y="1331852"/>
            <a:ext cx="4011900" cy="3129298"/>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3" name="Shape 73"/>
        <p:cNvGrpSpPr/>
        <p:nvPr/>
      </p:nvGrpSpPr>
      <p:grpSpPr>
        <a:xfrm>
          <a:off x="0" y="0"/>
          <a:ext cx="0" cy="0"/>
          <a:chOff x="0" y="0"/>
          <a:chExt cx="0" cy="0"/>
        </a:xfrm>
      </p:grpSpPr>
      <p:sp>
        <p:nvSpPr>
          <p:cNvPr id="74" name="Shape 74"/>
          <p:cNvSpPr txBox="1"/>
          <p:nvPr>
            <p:ph type="title"/>
          </p:nvPr>
        </p:nvSpPr>
        <p:spPr>
          <a:xfrm>
            <a:off x="311700" y="60000"/>
            <a:ext cx="8520600" cy="612000"/>
          </a:xfrm>
          <a:prstGeom prst="rect">
            <a:avLst/>
          </a:prstGeom>
        </p:spPr>
        <p:txBody>
          <a:bodyPr anchorCtr="0" anchor="t" bIns="91425" lIns="91425" rIns="91425" wrap="square" tIns="91425">
            <a:noAutofit/>
          </a:bodyPr>
          <a:lstStyle/>
          <a:p>
            <a:pPr lvl="0">
              <a:spcBef>
                <a:spcPts val="0"/>
              </a:spcBef>
              <a:buNone/>
            </a:pPr>
            <a:r>
              <a:rPr lang="en"/>
              <a:t>Instructions</a:t>
            </a:r>
          </a:p>
        </p:txBody>
      </p:sp>
      <p:sp>
        <p:nvSpPr>
          <p:cNvPr id="75" name="Shape 75"/>
          <p:cNvSpPr txBox="1"/>
          <p:nvPr>
            <p:ph idx="1" type="body"/>
          </p:nvPr>
        </p:nvSpPr>
        <p:spPr>
          <a:xfrm>
            <a:off x="0" y="775750"/>
            <a:ext cx="6600000" cy="4194900"/>
          </a:xfrm>
          <a:prstGeom prst="rect">
            <a:avLst/>
          </a:prstGeom>
        </p:spPr>
        <p:txBody>
          <a:bodyPr anchorCtr="0" anchor="t" bIns="91425" lIns="91425" rIns="91425" wrap="square" tIns="91425">
            <a:noAutofit/>
          </a:bodyPr>
          <a:lstStyle/>
          <a:p>
            <a:pPr indent="-412750" lvl="0" marL="457200" rtl="0">
              <a:spcBef>
                <a:spcPts val="0"/>
              </a:spcBef>
              <a:spcAft>
                <a:spcPts val="0"/>
              </a:spcAft>
              <a:buClr>
                <a:schemeClr val="dk1"/>
              </a:buClr>
              <a:buSzPct val="100000"/>
              <a:buAutoNum type="arabicPeriod" startAt="4"/>
            </a:pPr>
            <a:r>
              <a:rPr lang="en" sz="2900">
                <a:solidFill>
                  <a:schemeClr val="dk1"/>
                </a:solidFill>
              </a:rPr>
              <a:t>The cause and effect relationship can be positive, negative or neutral, indicate each event with +, - or =.</a:t>
            </a:r>
          </a:p>
          <a:p>
            <a:pPr indent="-412750" lvl="0" marL="457200" rtl="0">
              <a:spcBef>
                <a:spcPts val="0"/>
              </a:spcBef>
              <a:spcAft>
                <a:spcPts val="0"/>
              </a:spcAft>
              <a:buClr>
                <a:schemeClr val="dk1"/>
              </a:buClr>
              <a:buSzPct val="100000"/>
              <a:buAutoNum type="arabicPeriod" startAt="4"/>
            </a:pPr>
            <a:r>
              <a:rPr lang="en" sz="2900">
                <a:solidFill>
                  <a:schemeClr val="dk1"/>
                </a:solidFill>
              </a:rPr>
              <a:t>You need to have at least 6 connections off the middle, 4 off of the 2nd level connections, 2 off of the 3rd level, and at least 1 off the 4th level.</a:t>
            </a:r>
          </a:p>
          <a:p>
            <a:pPr indent="-412750" lvl="0" marL="457200">
              <a:spcBef>
                <a:spcPts val="0"/>
              </a:spcBef>
              <a:buClr>
                <a:schemeClr val="dk1"/>
              </a:buClr>
              <a:buSzPct val="100000"/>
              <a:buAutoNum type="arabicPeriod" startAt="4"/>
            </a:pPr>
            <a:r>
              <a:rPr lang="en" sz="2900">
                <a:solidFill>
                  <a:schemeClr val="dk1"/>
                </a:solidFill>
              </a:rPr>
              <a:t>You have 25 mins to make a colorful and creative mind map.</a:t>
            </a:r>
          </a:p>
        </p:txBody>
      </p:sp>
      <p:sp>
        <p:nvSpPr>
          <p:cNvPr descr="25 minute countdown timer with music and alarm for a Biblical-themed escape room designed for our youth group at First Baptist Church Keiser, Arkansas." id="76" name="Shape 76" title="25 Minute Countdown for Escape Room">
            <a:hlinkClick r:id="rId3"/>
          </p:cNvPr>
          <p:cNvSpPr/>
          <p:nvPr/>
        </p:nvSpPr>
        <p:spPr>
          <a:xfrm>
            <a:off x="6294425" y="2764950"/>
            <a:ext cx="2625875" cy="1969400"/>
          </a:xfrm>
          <a:prstGeom prst="rect">
            <a:avLst/>
          </a:prstGeom>
          <a:blipFill>
            <a:blip r:embed="rId4">
              <a:alphaModFix/>
            </a:blip>
            <a:stretch>
              <a:fillRect/>
            </a:stretch>
          </a:blipFill>
          <a:ln>
            <a:noFill/>
          </a:ln>
        </p:spPr>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0" name="Shape 80"/>
        <p:cNvGrpSpPr/>
        <p:nvPr/>
      </p:nvGrpSpPr>
      <p:grpSpPr>
        <a:xfrm>
          <a:off x="0" y="0"/>
          <a:ext cx="0" cy="0"/>
          <a:chOff x="0" y="0"/>
          <a:chExt cx="0" cy="0"/>
        </a:xfrm>
      </p:grpSpPr>
      <p:sp>
        <p:nvSpPr>
          <p:cNvPr id="81" name="Shape 81"/>
          <p:cNvSpPr txBox="1"/>
          <p:nvPr>
            <p:ph type="title"/>
          </p:nvPr>
        </p:nvSpPr>
        <p:spPr>
          <a:xfrm>
            <a:off x="311700" y="60000"/>
            <a:ext cx="8520600" cy="612000"/>
          </a:xfrm>
          <a:prstGeom prst="rect">
            <a:avLst/>
          </a:prstGeom>
        </p:spPr>
        <p:txBody>
          <a:bodyPr anchorCtr="0" anchor="t" bIns="91425" lIns="91425" rIns="91425" wrap="square" tIns="91425">
            <a:noAutofit/>
          </a:bodyPr>
          <a:lstStyle/>
          <a:p>
            <a:pPr lvl="0" rtl="0">
              <a:spcBef>
                <a:spcPts val="0"/>
              </a:spcBef>
              <a:buNone/>
            </a:pPr>
            <a:r>
              <a:rPr lang="en"/>
              <a:t>Instructions</a:t>
            </a:r>
          </a:p>
        </p:txBody>
      </p:sp>
      <p:sp>
        <p:nvSpPr>
          <p:cNvPr id="82" name="Shape 82"/>
          <p:cNvSpPr txBox="1"/>
          <p:nvPr>
            <p:ph idx="1" type="body"/>
          </p:nvPr>
        </p:nvSpPr>
        <p:spPr>
          <a:xfrm>
            <a:off x="0" y="775750"/>
            <a:ext cx="5617500" cy="4194900"/>
          </a:xfrm>
          <a:prstGeom prst="rect">
            <a:avLst/>
          </a:prstGeom>
        </p:spPr>
        <p:txBody>
          <a:bodyPr anchorCtr="0" anchor="t" bIns="91425" lIns="91425" rIns="91425" wrap="square" tIns="91425">
            <a:noAutofit/>
          </a:bodyPr>
          <a:lstStyle/>
          <a:p>
            <a:pPr indent="-412750" lvl="0" marL="457200" rtl="0">
              <a:spcBef>
                <a:spcPts val="0"/>
              </a:spcBef>
              <a:spcAft>
                <a:spcPts val="0"/>
              </a:spcAft>
              <a:buClr>
                <a:schemeClr val="dk1"/>
              </a:buClr>
              <a:buSzPct val="100000"/>
              <a:buAutoNum type="arabicPeriod" startAt="4"/>
            </a:pPr>
            <a:r>
              <a:rPr lang="en" sz="2900">
                <a:solidFill>
                  <a:schemeClr val="dk1"/>
                </a:solidFill>
              </a:rPr>
              <a:t>You have 5 mins to walk around the room and look at the other team mindmaps.</a:t>
            </a:r>
          </a:p>
          <a:p>
            <a:pPr indent="-412750" lvl="0" marL="457200" rtl="0">
              <a:spcBef>
                <a:spcPts val="0"/>
              </a:spcBef>
              <a:buClr>
                <a:schemeClr val="dk1"/>
              </a:buClr>
              <a:buSzPct val="100000"/>
              <a:buAutoNum type="arabicPeriod" startAt="4"/>
            </a:pPr>
            <a:r>
              <a:rPr lang="en" sz="2900">
                <a:solidFill>
                  <a:schemeClr val="dk1"/>
                </a:solidFill>
              </a:rPr>
              <a:t>Look for similarities and differences.</a:t>
            </a:r>
          </a:p>
        </p:txBody>
      </p:sp>
      <p:sp>
        <p:nvSpPr>
          <p:cNvPr descr="NEW COUNTDOWN: https://www.youtube.com/watch?v=xTczn5RUgnk&amp;feature=youtu.be  NOTE: I do not own any of the footage in this video, it all comes from the amazing devinsupertramp.  Go subscribe to him for a ton more awesome videos like the ones seen here.  https://www.youtube.com/user/devinsup...  Music: Laszlo - Supernova" id="83" name="Shape 83" title="Adrenaline - 5 Minute Countdown">
            <a:hlinkClick r:id="rId3"/>
          </p:cNvPr>
          <p:cNvSpPr/>
          <p:nvPr/>
        </p:nvSpPr>
        <p:spPr>
          <a:xfrm>
            <a:off x="5536475" y="1197226"/>
            <a:ext cx="3443550" cy="2582675"/>
          </a:xfrm>
          <a:prstGeom prst="rect">
            <a:avLst/>
          </a:prstGeom>
          <a:blipFill>
            <a:blip r:embed="rId4">
              <a:alphaModFix/>
            </a:blip>
            <a:stretch>
              <a:fillRect/>
            </a:stretch>
          </a:blipFill>
          <a:ln>
            <a:noFill/>
          </a:ln>
        </p:spPr>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7" name="Shape 87"/>
        <p:cNvGrpSpPr/>
        <p:nvPr/>
      </p:nvGrpSpPr>
      <p:grpSpPr>
        <a:xfrm>
          <a:off x="0" y="0"/>
          <a:ext cx="0" cy="0"/>
          <a:chOff x="0" y="0"/>
          <a:chExt cx="0" cy="0"/>
        </a:xfrm>
      </p:grpSpPr>
      <p:sp>
        <p:nvSpPr>
          <p:cNvPr id="88" name="Shape 88"/>
          <p:cNvSpPr txBox="1"/>
          <p:nvPr>
            <p:ph type="title"/>
          </p:nvPr>
        </p:nvSpPr>
        <p:spPr>
          <a:xfrm>
            <a:off x="311700" y="60000"/>
            <a:ext cx="8520600" cy="612000"/>
          </a:xfrm>
          <a:prstGeom prst="rect">
            <a:avLst/>
          </a:prstGeom>
        </p:spPr>
        <p:txBody>
          <a:bodyPr anchorCtr="0" anchor="t" bIns="91425" lIns="91425" rIns="91425" wrap="square" tIns="91425">
            <a:noAutofit/>
          </a:bodyPr>
          <a:lstStyle/>
          <a:p>
            <a:pPr lvl="0">
              <a:spcBef>
                <a:spcPts val="0"/>
              </a:spcBef>
              <a:buNone/>
            </a:pPr>
            <a:r>
              <a:rPr lang="en"/>
              <a:t>Reflection</a:t>
            </a:r>
          </a:p>
        </p:txBody>
      </p:sp>
      <p:sp>
        <p:nvSpPr>
          <p:cNvPr id="89" name="Shape 89"/>
          <p:cNvSpPr txBox="1"/>
          <p:nvPr>
            <p:ph idx="1" type="body"/>
          </p:nvPr>
        </p:nvSpPr>
        <p:spPr>
          <a:xfrm>
            <a:off x="311700" y="761175"/>
            <a:ext cx="8241600" cy="4194900"/>
          </a:xfrm>
          <a:prstGeom prst="rect">
            <a:avLst/>
          </a:prstGeom>
        </p:spPr>
        <p:txBody>
          <a:bodyPr anchorCtr="0" anchor="t" bIns="91425" lIns="91425" rIns="91425" wrap="square" tIns="91425">
            <a:noAutofit/>
          </a:bodyPr>
          <a:lstStyle/>
          <a:p>
            <a:pPr indent="-419100" lvl="0" marL="457200">
              <a:spcBef>
                <a:spcPts val="0"/>
              </a:spcBef>
              <a:spcAft>
                <a:spcPts val="0"/>
              </a:spcAft>
              <a:buClr>
                <a:schemeClr val="dk1"/>
              </a:buClr>
              <a:buSzPct val="100000"/>
              <a:buAutoNum type="arabicPeriod"/>
            </a:pPr>
            <a:r>
              <a:rPr lang="en" sz="3000">
                <a:solidFill>
                  <a:schemeClr val="dk1"/>
                </a:solidFill>
              </a:rPr>
              <a:t>Do you agree with all the connections that have been made?</a:t>
            </a:r>
          </a:p>
          <a:p>
            <a:pPr indent="-419100" lvl="0" marL="457200" rtl="0">
              <a:spcBef>
                <a:spcPts val="0"/>
              </a:spcBef>
              <a:spcAft>
                <a:spcPts val="0"/>
              </a:spcAft>
              <a:buClr>
                <a:schemeClr val="dk1"/>
              </a:buClr>
              <a:buSzPct val="100000"/>
              <a:buAutoNum type="arabicPeriod"/>
            </a:pPr>
            <a:r>
              <a:rPr lang="en" sz="3000">
                <a:solidFill>
                  <a:schemeClr val="dk1"/>
                </a:solidFill>
              </a:rPr>
              <a:t>Were there any connections that you saw on all of the concept maps? </a:t>
            </a:r>
          </a:p>
          <a:p>
            <a:pPr indent="-419100" lvl="0" marL="457200">
              <a:spcBef>
                <a:spcPts val="0"/>
              </a:spcBef>
              <a:spcAft>
                <a:spcPts val="0"/>
              </a:spcAft>
              <a:buClr>
                <a:schemeClr val="dk1"/>
              </a:buClr>
              <a:buSzPct val="100000"/>
              <a:buAutoNum type="arabicPeriod"/>
            </a:pPr>
            <a:r>
              <a:rPr lang="en" sz="3000">
                <a:solidFill>
                  <a:schemeClr val="dk1"/>
                </a:solidFill>
              </a:rPr>
              <a:t>Did you make any connections on your map that you didn’t see on others?</a:t>
            </a:r>
          </a:p>
          <a:p>
            <a:pPr indent="-419100" lvl="0" marL="457200" rtl="0">
              <a:spcBef>
                <a:spcPts val="0"/>
              </a:spcBef>
              <a:buClr>
                <a:schemeClr val="dk1"/>
              </a:buClr>
              <a:buSzPct val="100000"/>
              <a:buAutoNum type="arabicPeriod"/>
            </a:pPr>
            <a:r>
              <a:rPr lang="en" sz="3000">
                <a:solidFill>
                  <a:schemeClr val="dk1"/>
                </a:solidFill>
              </a:rPr>
              <a:t>Can you think of any connections that would link the maps together? Would it be possible to combine each group’s concept map into one large web? </a:t>
            </a: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89">
                                            <p:txEl>
                                              <p:pRg end="0" st="0"/>
                                            </p:txEl>
                                          </p:spTgt>
                                        </p:tgtEl>
                                        <p:attrNameLst>
                                          <p:attrName>style.visibility</p:attrName>
                                        </p:attrNameLst>
                                      </p:cBhvr>
                                      <p:to>
                                        <p:strVal val="visible"/>
                                      </p:to>
                                    </p:set>
                                    <p:animEffect filter="fade" transition="in">
                                      <p:cBhvr>
                                        <p:cTn dur="1000"/>
                                        <p:tgtEl>
                                          <p:spTgt spid="89">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89">
                                            <p:txEl>
                                              <p:pRg end="1" st="1"/>
                                            </p:txEl>
                                          </p:spTgt>
                                        </p:tgtEl>
                                        <p:attrNameLst>
                                          <p:attrName>style.visibility</p:attrName>
                                        </p:attrNameLst>
                                      </p:cBhvr>
                                      <p:to>
                                        <p:strVal val="visible"/>
                                      </p:to>
                                    </p:set>
                                    <p:animEffect filter="fade" transition="in">
                                      <p:cBhvr>
                                        <p:cTn dur="1000"/>
                                        <p:tgtEl>
                                          <p:spTgt spid="89">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89">
                                            <p:txEl>
                                              <p:pRg end="2" st="2"/>
                                            </p:txEl>
                                          </p:spTgt>
                                        </p:tgtEl>
                                        <p:attrNameLst>
                                          <p:attrName>style.visibility</p:attrName>
                                        </p:attrNameLst>
                                      </p:cBhvr>
                                      <p:to>
                                        <p:strVal val="visible"/>
                                      </p:to>
                                    </p:set>
                                    <p:animEffect filter="fade" transition="in">
                                      <p:cBhvr>
                                        <p:cTn dur="1000"/>
                                        <p:tgtEl>
                                          <p:spTgt spid="89">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89">
                                            <p:txEl>
                                              <p:pRg end="3" st="3"/>
                                            </p:txEl>
                                          </p:spTgt>
                                        </p:tgtEl>
                                        <p:attrNameLst>
                                          <p:attrName>style.visibility</p:attrName>
                                        </p:attrNameLst>
                                      </p:cBhvr>
                                      <p:to>
                                        <p:strVal val="visible"/>
                                      </p:to>
                                    </p:set>
                                    <p:animEffect filter="fade" transition="in">
                                      <p:cBhvr>
                                        <p:cTn dur="1000"/>
                                        <p:tgtEl>
                                          <p:spTgt spid="89">
                                            <p:txEl>
                                              <p:pRg end="3" st="3"/>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3" name="Shape 93"/>
        <p:cNvGrpSpPr/>
        <p:nvPr/>
      </p:nvGrpSpPr>
      <p:grpSpPr>
        <a:xfrm>
          <a:off x="0" y="0"/>
          <a:ext cx="0" cy="0"/>
          <a:chOff x="0" y="0"/>
          <a:chExt cx="0" cy="0"/>
        </a:xfrm>
      </p:grpSpPr>
      <p:sp>
        <p:nvSpPr>
          <p:cNvPr id="94" name="Shape 94"/>
          <p:cNvSpPr txBox="1"/>
          <p:nvPr>
            <p:ph type="title"/>
          </p:nvPr>
        </p:nvSpPr>
        <p:spPr>
          <a:xfrm>
            <a:off x="311700" y="60000"/>
            <a:ext cx="8520600" cy="612000"/>
          </a:xfrm>
          <a:prstGeom prst="rect">
            <a:avLst/>
          </a:prstGeom>
        </p:spPr>
        <p:txBody>
          <a:bodyPr anchorCtr="0" anchor="t" bIns="91425" lIns="91425" rIns="91425" wrap="square" tIns="91425">
            <a:noAutofit/>
          </a:bodyPr>
          <a:lstStyle/>
          <a:p>
            <a:pPr lvl="0">
              <a:spcBef>
                <a:spcPts val="0"/>
              </a:spcBef>
              <a:buNone/>
            </a:pPr>
            <a:r>
              <a:t/>
            </a:r>
            <a:endParaRPr/>
          </a:p>
        </p:txBody>
      </p:sp>
      <p:sp>
        <p:nvSpPr>
          <p:cNvPr id="95" name="Shape 95"/>
          <p:cNvSpPr txBox="1"/>
          <p:nvPr>
            <p:ph idx="1" type="body"/>
          </p:nvPr>
        </p:nvSpPr>
        <p:spPr>
          <a:xfrm>
            <a:off x="311700" y="761175"/>
            <a:ext cx="8520600" cy="41949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9" name="Shape 99"/>
        <p:cNvGrpSpPr/>
        <p:nvPr/>
      </p:nvGrpSpPr>
      <p:grpSpPr>
        <a:xfrm>
          <a:off x="0" y="0"/>
          <a:ext cx="0" cy="0"/>
          <a:chOff x="0" y="0"/>
          <a:chExt cx="0" cy="0"/>
        </a:xfrm>
      </p:grpSpPr>
      <p:sp>
        <p:nvSpPr>
          <p:cNvPr id="100" name="Shape 100"/>
          <p:cNvSpPr txBox="1"/>
          <p:nvPr>
            <p:ph type="title"/>
          </p:nvPr>
        </p:nvSpPr>
        <p:spPr>
          <a:xfrm>
            <a:off x="311700" y="60000"/>
            <a:ext cx="8520600" cy="612000"/>
          </a:xfrm>
          <a:prstGeom prst="rect">
            <a:avLst/>
          </a:prstGeom>
        </p:spPr>
        <p:txBody>
          <a:bodyPr anchorCtr="0" anchor="t" bIns="91425" lIns="91425" rIns="91425" wrap="square" tIns="91425">
            <a:noAutofit/>
          </a:bodyPr>
          <a:lstStyle/>
          <a:p>
            <a:pPr lvl="0">
              <a:spcBef>
                <a:spcPts val="0"/>
              </a:spcBef>
              <a:buNone/>
            </a:pPr>
            <a:r>
              <a:rPr lang="en"/>
              <a:t>For Teacher Reference		 	 	 		</a:t>
            </a:r>
          </a:p>
          <a:p>
            <a:pPr lvl="0">
              <a:spcBef>
                <a:spcPts val="0"/>
              </a:spcBef>
              <a:buClr>
                <a:schemeClr val="dk1"/>
              </a:buClr>
              <a:buSzPct val="25000"/>
              <a:buFont typeface="Arial"/>
              <a:buNone/>
            </a:pPr>
            <a:r>
              <a:rPr lang="en"/>
              <a:t>			</a:t>
            </a:r>
          </a:p>
          <a:p>
            <a:pPr lvl="0">
              <a:spcBef>
                <a:spcPts val="0"/>
              </a:spcBef>
              <a:buClr>
                <a:schemeClr val="dk1"/>
              </a:buClr>
              <a:buSzPct val="25000"/>
              <a:buFont typeface="Arial"/>
              <a:buNone/>
            </a:pPr>
            <a:r>
              <a:rPr lang="en"/>
              <a:t>				 			</a:t>
            </a:r>
          </a:p>
          <a:p>
            <a:pPr lvl="0">
              <a:spcBef>
                <a:spcPts val="0"/>
              </a:spcBef>
              <a:buClr>
                <a:schemeClr val="dk1"/>
              </a:buClr>
              <a:buSzPct val="25000"/>
              <a:buFont typeface="Arial"/>
              <a:buNone/>
            </a:pPr>
            <a:r>
              <a:rPr lang="en"/>
              <a:t>		</a:t>
            </a:r>
          </a:p>
          <a:p>
            <a:pPr lvl="0">
              <a:spcBef>
                <a:spcPts val="0"/>
              </a:spcBef>
              <a:buNone/>
            </a:pPr>
            <a:r>
              <a:t/>
            </a:r>
            <a:endParaRPr/>
          </a:p>
        </p:txBody>
      </p:sp>
      <p:pic>
        <p:nvPicPr>
          <p:cNvPr id="101" name="Shape 101"/>
          <p:cNvPicPr preferRelativeResize="0"/>
          <p:nvPr/>
        </p:nvPicPr>
        <p:blipFill>
          <a:blip r:embed="rId3">
            <a:alphaModFix/>
          </a:blip>
          <a:stretch>
            <a:fillRect/>
          </a:stretch>
        </p:blipFill>
        <p:spPr>
          <a:xfrm>
            <a:off x="2533450" y="847525"/>
            <a:ext cx="3641172" cy="4166702"/>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