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2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Lst>
  <p:sldSz cy="6858000" cx="9144000"/>
  <p:notesSz cx="6858000" cy="9144000"/>
  <p:embeddedFontLst>
    <p:embeddedFont>
      <p:font typeface="Permanent Marker"/>
      <p:regular r:id="rId29"/>
    </p:embeddedFont>
    <p:embeddedFont>
      <p:font typeface="Combo"/>
      <p:regular r:id="rId3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PermanentMarker-regular.fntdata"/><Relationship Id="rId7" Type="http://schemas.openxmlformats.org/officeDocument/2006/relationships/slide" Target="slides/slide3.xml"/><Relationship Id="rId8" Type="http://schemas.openxmlformats.org/officeDocument/2006/relationships/slide" Target="slides/slide4.xml"/><Relationship Id="rId30" Type="http://schemas.openxmlformats.org/officeDocument/2006/relationships/font" Target="fonts/Combo-regular.fntdata"/><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Shape 3"/>
          <p:cNvSpPr/>
          <p:nvPr>
            <p:ph idx="2" type="sldImg"/>
          </p:nvPr>
        </p:nvSpPr>
        <p:spPr>
          <a:xfrm>
            <a:off x="1143309"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1" name="Shape 51"/>
        <p:cNvGrpSpPr/>
        <p:nvPr/>
      </p:nvGrpSpPr>
      <p:grpSpPr>
        <a:xfrm>
          <a:off x="0" y="0"/>
          <a:ext cx="0" cy="0"/>
          <a:chOff x="0" y="0"/>
          <a:chExt cx="0" cy="0"/>
        </a:xfrm>
      </p:grpSpPr>
      <p:sp>
        <p:nvSpPr>
          <p:cNvPr id="52" name="Shape 52"/>
          <p:cNvSpPr/>
          <p:nvPr>
            <p:ph idx="2" type="sldImg"/>
          </p:nvPr>
        </p:nvSpPr>
        <p:spPr>
          <a:xfrm>
            <a:off x="1143309" y="685800"/>
            <a:ext cx="4572000" cy="3429000"/>
          </a:xfrm>
          <a:custGeom>
            <a:pathLst>
              <a:path extrusionOk="0" h="120000" w="120000">
                <a:moveTo>
                  <a:pt x="0" y="0"/>
                </a:moveTo>
                <a:lnTo>
                  <a:pt x="120000" y="0"/>
                </a:lnTo>
                <a:lnTo>
                  <a:pt x="120000" y="120000"/>
                </a:lnTo>
                <a:lnTo>
                  <a:pt x="0" y="120000"/>
                </a:lnTo>
                <a:close/>
              </a:path>
            </a:pathLst>
          </a:custGeom>
        </p:spPr>
      </p:sp>
      <p:sp>
        <p:nvSpPr>
          <p:cNvPr id="53" name="Shape 53"/>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4" name="Shape 104"/>
        <p:cNvGrpSpPr/>
        <p:nvPr/>
      </p:nvGrpSpPr>
      <p:grpSpPr>
        <a:xfrm>
          <a:off x="0" y="0"/>
          <a:ext cx="0" cy="0"/>
          <a:chOff x="0" y="0"/>
          <a:chExt cx="0" cy="0"/>
        </a:xfrm>
      </p:grpSpPr>
      <p:sp>
        <p:nvSpPr>
          <p:cNvPr id="105" name="Shape 105"/>
          <p:cNvSpPr/>
          <p:nvPr>
            <p:ph idx="2" type="sldImg"/>
          </p:nvPr>
        </p:nvSpPr>
        <p:spPr>
          <a:xfrm>
            <a:off x="1143309" y="685800"/>
            <a:ext cx="4572000" cy="3429000"/>
          </a:xfrm>
          <a:custGeom>
            <a:pathLst>
              <a:path extrusionOk="0" h="120000" w="120000">
                <a:moveTo>
                  <a:pt x="0" y="0"/>
                </a:moveTo>
                <a:lnTo>
                  <a:pt x="120000" y="0"/>
                </a:lnTo>
                <a:lnTo>
                  <a:pt x="120000" y="120000"/>
                </a:lnTo>
                <a:lnTo>
                  <a:pt x="0" y="120000"/>
                </a:lnTo>
                <a:close/>
              </a:path>
            </a:pathLst>
          </a:custGeom>
        </p:spPr>
      </p:sp>
      <p:sp>
        <p:nvSpPr>
          <p:cNvPr id="106" name="Shape 106"/>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1" name="Shape 111"/>
        <p:cNvGrpSpPr/>
        <p:nvPr/>
      </p:nvGrpSpPr>
      <p:grpSpPr>
        <a:xfrm>
          <a:off x="0" y="0"/>
          <a:ext cx="0" cy="0"/>
          <a:chOff x="0" y="0"/>
          <a:chExt cx="0" cy="0"/>
        </a:xfrm>
      </p:grpSpPr>
      <p:sp>
        <p:nvSpPr>
          <p:cNvPr id="112" name="Shape 112"/>
          <p:cNvSpPr/>
          <p:nvPr>
            <p:ph idx="2" type="sldImg"/>
          </p:nvPr>
        </p:nvSpPr>
        <p:spPr>
          <a:xfrm>
            <a:off x="1143309" y="685800"/>
            <a:ext cx="4572000" cy="3429000"/>
          </a:xfrm>
          <a:custGeom>
            <a:pathLst>
              <a:path extrusionOk="0" h="120000" w="120000">
                <a:moveTo>
                  <a:pt x="0" y="0"/>
                </a:moveTo>
                <a:lnTo>
                  <a:pt x="120000" y="0"/>
                </a:lnTo>
                <a:lnTo>
                  <a:pt x="120000" y="120000"/>
                </a:lnTo>
                <a:lnTo>
                  <a:pt x="0" y="120000"/>
                </a:lnTo>
                <a:close/>
              </a:path>
            </a:pathLst>
          </a:custGeom>
        </p:spPr>
      </p:sp>
      <p:sp>
        <p:nvSpPr>
          <p:cNvPr id="113" name="Shape 113"/>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8" name="Shape 118"/>
        <p:cNvGrpSpPr/>
        <p:nvPr/>
      </p:nvGrpSpPr>
      <p:grpSpPr>
        <a:xfrm>
          <a:off x="0" y="0"/>
          <a:ext cx="0" cy="0"/>
          <a:chOff x="0" y="0"/>
          <a:chExt cx="0" cy="0"/>
        </a:xfrm>
      </p:grpSpPr>
      <p:sp>
        <p:nvSpPr>
          <p:cNvPr id="119" name="Shape 119"/>
          <p:cNvSpPr/>
          <p:nvPr>
            <p:ph idx="2" type="sldImg"/>
          </p:nvPr>
        </p:nvSpPr>
        <p:spPr>
          <a:xfrm>
            <a:off x="1143309" y="685800"/>
            <a:ext cx="4572000" cy="3429000"/>
          </a:xfrm>
          <a:custGeom>
            <a:pathLst>
              <a:path extrusionOk="0" h="120000" w="120000">
                <a:moveTo>
                  <a:pt x="0" y="0"/>
                </a:moveTo>
                <a:lnTo>
                  <a:pt x="120000" y="0"/>
                </a:lnTo>
                <a:lnTo>
                  <a:pt x="120000" y="120000"/>
                </a:lnTo>
                <a:lnTo>
                  <a:pt x="0" y="120000"/>
                </a:lnTo>
                <a:close/>
              </a:path>
            </a:pathLst>
          </a:custGeom>
        </p:spPr>
      </p:sp>
      <p:sp>
        <p:nvSpPr>
          <p:cNvPr id="120" name="Shape 120"/>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4" name="Shape 124"/>
        <p:cNvGrpSpPr/>
        <p:nvPr/>
      </p:nvGrpSpPr>
      <p:grpSpPr>
        <a:xfrm>
          <a:off x="0" y="0"/>
          <a:ext cx="0" cy="0"/>
          <a:chOff x="0" y="0"/>
          <a:chExt cx="0" cy="0"/>
        </a:xfrm>
      </p:grpSpPr>
      <p:sp>
        <p:nvSpPr>
          <p:cNvPr id="125" name="Shape 125"/>
          <p:cNvSpPr/>
          <p:nvPr>
            <p:ph idx="2" type="sldImg"/>
          </p:nvPr>
        </p:nvSpPr>
        <p:spPr>
          <a:xfrm>
            <a:off x="1143309" y="685800"/>
            <a:ext cx="4572000" cy="3429000"/>
          </a:xfrm>
          <a:custGeom>
            <a:pathLst>
              <a:path extrusionOk="0" h="120000" w="120000">
                <a:moveTo>
                  <a:pt x="0" y="0"/>
                </a:moveTo>
                <a:lnTo>
                  <a:pt x="120000" y="0"/>
                </a:lnTo>
                <a:lnTo>
                  <a:pt x="120000" y="120000"/>
                </a:lnTo>
                <a:lnTo>
                  <a:pt x="0" y="120000"/>
                </a:lnTo>
                <a:close/>
              </a:path>
            </a:pathLst>
          </a:custGeom>
        </p:spPr>
      </p:sp>
      <p:sp>
        <p:nvSpPr>
          <p:cNvPr id="126" name="Shape 126"/>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0" name="Shape 130"/>
        <p:cNvGrpSpPr/>
        <p:nvPr/>
      </p:nvGrpSpPr>
      <p:grpSpPr>
        <a:xfrm>
          <a:off x="0" y="0"/>
          <a:ext cx="0" cy="0"/>
          <a:chOff x="0" y="0"/>
          <a:chExt cx="0" cy="0"/>
        </a:xfrm>
      </p:grpSpPr>
      <p:sp>
        <p:nvSpPr>
          <p:cNvPr id="131" name="Shape 131"/>
          <p:cNvSpPr/>
          <p:nvPr>
            <p:ph idx="2" type="sldImg"/>
          </p:nvPr>
        </p:nvSpPr>
        <p:spPr>
          <a:xfrm>
            <a:off x="1143309" y="685800"/>
            <a:ext cx="4572000" cy="3429000"/>
          </a:xfrm>
          <a:custGeom>
            <a:pathLst>
              <a:path extrusionOk="0" h="120000" w="120000">
                <a:moveTo>
                  <a:pt x="0" y="0"/>
                </a:moveTo>
                <a:lnTo>
                  <a:pt x="120000" y="0"/>
                </a:lnTo>
                <a:lnTo>
                  <a:pt x="120000" y="120000"/>
                </a:lnTo>
                <a:lnTo>
                  <a:pt x="0" y="120000"/>
                </a:lnTo>
                <a:close/>
              </a:path>
            </a:pathLst>
          </a:custGeom>
        </p:spPr>
      </p:sp>
      <p:sp>
        <p:nvSpPr>
          <p:cNvPr id="132" name="Shape 132"/>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6" name="Shape 136"/>
        <p:cNvGrpSpPr/>
        <p:nvPr/>
      </p:nvGrpSpPr>
      <p:grpSpPr>
        <a:xfrm>
          <a:off x="0" y="0"/>
          <a:ext cx="0" cy="0"/>
          <a:chOff x="0" y="0"/>
          <a:chExt cx="0" cy="0"/>
        </a:xfrm>
      </p:grpSpPr>
      <p:sp>
        <p:nvSpPr>
          <p:cNvPr id="137" name="Shape 137"/>
          <p:cNvSpPr/>
          <p:nvPr>
            <p:ph idx="2" type="sldImg"/>
          </p:nvPr>
        </p:nvSpPr>
        <p:spPr>
          <a:xfrm>
            <a:off x="1143309" y="685800"/>
            <a:ext cx="4572000" cy="3429000"/>
          </a:xfrm>
          <a:custGeom>
            <a:pathLst>
              <a:path extrusionOk="0" h="120000" w="120000">
                <a:moveTo>
                  <a:pt x="0" y="0"/>
                </a:moveTo>
                <a:lnTo>
                  <a:pt x="120000" y="0"/>
                </a:lnTo>
                <a:lnTo>
                  <a:pt x="120000" y="120000"/>
                </a:lnTo>
                <a:lnTo>
                  <a:pt x="0" y="120000"/>
                </a:lnTo>
                <a:close/>
              </a:path>
            </a:pathLst>
          </a:custGeom>
        </p:spPr>
      </p:sp>
      <p:sp>
        <p:nvSpPr>
          <p:cNvPr id="138" name="Shape 138"/>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2" name="Shape 142"/>
        <p:cNvGrpSpPr/>
        <p:nvPr/>
      </p:nvGrpSpPr>
      <p:grpSpPr>
        <a:xfrm>
          <a:off x="0" y="0"/>
          <a:ext cx="0" cy="0"/>
          <a:chOff x="0" y="0"/>
          <a:chExt cx="0" cy="0"/>
        </a:xfrm>
      </p:grpSpPr>
      <p:sp>
        <p:nvSpPr>
          <p:cNvPr id="143" name="Shape 143"/>
          <p:cNvSpPr/>
          <p:nvPr>
            <p:ph idx="2" type="sldImg"/>
          </p:nvPr>
        </p:nvSpPr>
        <p:spPr>
          <a:xfrm>
            <a:off x="1143309" y="685800"/>
            <a:ext cx="4572000" cy="3429000"/>
          </a:xfrm>
          <a:custGeom>
            <a:pathLst>
              <a:path extrusionOk="0" h="120000" w="120000">
                <a:moveTo>
                  <a:pt x="0" y="0"/>
                </a:moveTo>
                <a:lnTo>
                  <a:pt x="120000" y="0"/>
                </a:lnTo>
                <a:lnTo>
                  <a:pt x="120000" y="120000"/>
                </a:lnTo>
                <a:lnTo>
                  <a:pt x="0" y="120000"/>
                </a:lnTo>
                <a:close/>
              </a:path>
            </a:pathLst>
          </a:custGeom>
        </p:spPr>
      </p:sp>
      <p:sp>
        <p:nvSpPr>
          <p:cNvPr id="144" name="Shape 144"/>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8" name="Shape 148"/>
        <p:cNvGrpSpPr/>
        <p:nvPr/>
      </p:nvGrpSpPr>
      <p:grpSpPr>
        <a:xfrm>
          <a:off x="0" y="0"/>
          <a:ext cx="0" cy="0"/>
          <a:chOff x="0" y="0"/>
          <a:chExt cx="0" cy="0"/>
        </a:xfrm>
      </p:grpSpPr>
      <p:sp>
        <p:nvSpPr>
          <p:cNvPr id="149" name="Shape 149"/>
          <p:cNvSpPr/>
          <p:nvPr>
            <p:ph idx="2" type="sldImg"/>
          </p:nvPr>
        </p:nvSpPr>
        <p:spPr>
          <a:xfrm>
            <a:off x="1143309" y="685800"/>
            <a:ext cx="4572000" cy="3429000"/>
          </a:xfrm>
          <a:custGeom>
            <a:pathLst>
              <a:path extrusionOk="0" h="120000" w="120000">
                <a:moveTo>
                  <a:pt x="0" y="0"/>
                </a:moveTo>
                <a:lnTo>
                  <a:pt x="120000" y="0"/>
                </a:lnTo>
                <a:lnTo>
                  <a:pt x="120000" y="120000"/>
                </a:lnTo>
                <a:lnTo>
                  <a:pt x="0" y="120000"/>
                </a:lnTo>
                <a:close/>
              </a:path>
            </a:pathLst>
          </a:custGeom>
        </p:spPr>
      </p:sp>
      <p:sp>
        <p:nvSpPr>
          <p:cNvPr id="150" name="Shape 150"/>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4" name="Shape 154"/>
        <p:cNvGrpSpPr/>
        <p:nvPr/>
      </p:nvGrpSpPr>
      <p:grpSpPr>
        <a:xfrm>
          <a:off x="0" y="0"/>
          <a:ext cx="0" cy="0"/>
          <a:chOff x="0" y="0"/>
          <a:chExt cx="0" cy="0"/>
        </a:xfrm>
      </p:grpSpPr>
      <p:sp>
        <p:nvSpPr>
          <p:cNvPr id="155" name="Shape 155"/>
          <p:cNvSpPr/>
          <p:nvPr>
            <p:ph idx="2" type="sldImg"/>
          </p:nvPr>
        </p:nvSpPr>
        <p:spPr>
          <a:xfrm>
            <a:off x="1143309" y="685800"/>
            <a:ext cx="4572000" cy="3429000"/>
          </a:xfrm>
          <a:custGeom>
            <a:pathLst>
              <a:path extrusionOk="0" h="120000" w="120000">
                <a:moveTo>
                  <a:pt x="0" y="0"/>
                </a:moveTo>
                <a:lnTo>
                  <a:pt x="120000" y="0"/>
                </a:lnTo>
                <a:lnTo>
                  <a:pt x="120000" y="120000"/>
                </a:lnTo>
                <a:lnTo>
                  <a:pt x="0" y="120000"/>
                </a:lnTo>
                <a:close/>
              </a:path>
            </a:pathLst>
          </a:custGeom>
        </p:spPr>
      </p:sp>
      <p:sp>
        <p:nvSpPr>
          <p:cNvPr id="156" name="Shape 156"/>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0" name="Shape 160"/>
        <p:cNvGrpSpPr/>
        <p:nvPr/>
      </p:nvGrpSpPr>
      <p:grpSpPr>
        <a:xfrm>
          <a:off x="0" y="0"/>
          <a:ext cx="0" cy="0"/>
          <a:chOff x="0" y="0"/>
          <a:chExt cx="0" cy="0"/>
        </a:xfrm>
      </p:grpSpPr>
      <p:sp>
        <p:nvSpPr>
          <p:cNvPr id="161" name="Shape 161"/>
          <p:cNvSpPr/>
          <p:nvPr>
            <p:ph idx="2" type="sldImg"/>
          </p:nvPr>
        </p:nvSpPr>
        <p:spPr>
          <a:xfrm>
            <a:off x="1143309" y="685800"/>
            <a:ext cx="4572000" cy="3429000"/>
          </a:xfrm>
          <a:custGeom>
            <a:pathLst>
              <a:path extrusionOk="0" h="120000" w="120000">
                <a:moveTo>
                  <a:pt x="0" y="0"/>
                </a:moveTo>
                <a:lnTo>
                  <a:pt x="120000" y="0"/>
                </a:lnTo>
                <a:lnTo>
                  <a:pt x="120000" y="120000"/>
                </a:lnTo>
                <a:lnTo>
                  <a:pt x="0" y="120000"/>
                </a:lnTo>
                <a:close/>
              </a:path>
            </a:pathLst>
          </a:custGeom>
        </p:spPr>
      </p:sp>
      <p:sp>
        <p:nvSpPr>
          <p:cNvPr id="162" name="Shape 162"/>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7" name="Shape 57"/>
        <p:cNvGrpSpPr/>
        <p:nvPr/>
      </p:nvGrpSpPr>
      <p:grpSpPr>
        <a:xfrm>
          <a:off x="0" y="0"/>
          <a:ext cx="0" cy="0"/>
          <a:chOff x="0" y="0"/>
          <a:chExt cx="0" cy="0"/>
        </a:xfrm>
      </p:grpSpPr>
      <p:sp>
        <p:nvSpPr>
          <p:cNvPr id="58" name="Shape 58"/>
          <p:cNvSpPr/>
          <p:nvPr>
            <p:ph idx="2" type="sldImg"/>
          </p:nvPr>
        </p:nvSpPr>
        <p:spPr>
          <a:xfrm>
            <a:off x="1143309" y="685800"/>
            <a:ext cx="4572000" cy="3429000"/>
          </a:xfrm>
          <a:custGeom>
            <a:pathLst>
              <a:path extrusionOk="0" h="120000" w="120000">
                <a:moveTo>
                  <a:pt x="0" y="0"/>
                </a:moveTo>
                <a:lnTo>
                  <a:pt x="120000" y="0"/>
                </a:lnTo>
                <a:lnTo>
                  <a:pt x="120000" y="120000"/>
                </a:lnTo>
                <a:lnTo>
                  <a:pt x="0" y="120000"/>
                </a:lnTo>
                <a:close/>
              </a:path>
            </a:pathLst>
          </a:custGeom>
        </p:spPr>
      </p:sp>
      <p:sp>
        <p:nvSpPr>
          <p:cNvPr id="59" name="Shape 59"/>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6" name="Shape 166"/>
        <p:cNvGrpSpPr/>
        <p:nvPr/>
      </p:nvGrpSpPr>
      <p:grpSpPr>
        <a:xfrm>
          <a:off x="0" y="0"/>
          <a:ext cx="0" cy="0"/>
          <a:chOff x="0" y="0"/>
          <a:chExt cx="0" cy="0"/>
        </a:xfrm>
      </p:grpSpPr>
      <p:sp>
        <p:nvSpPr>
          <p:cNvPr id="167" name="Shape 167"/>
          <p:cNvSpPr/>
          <p:nvPr>
            <p:ph idx="2" type="sldImg"/>
          </p:nvPr>
        </p:nvSpPr>
        <p:spPr>
          <a:xfrm>
            <a:off x="1143309" y="685800"/>
            <a:ext cx="4572000" cy="3429000"/>
          </a:xfrm>
          <a:custGeom>
            <a:pathLst>
              <a:path extrusionOk="0" h="120000" w="120000">
                <a:moveTo>
                  <a:pt x="0" y="0"/>
                </a:moveTo>
                <a:lnTo>
                  <a:pt x="120000" y="0"/>
                </a:lnTo>
                <a:lnTo>
                  <a:pt x="120000" y="120000"/>
                </a:lnTo>
                <a:lnTo>
                  <a:pt x="0" y="120000"/>
                </a:lnTo>
                <a:close/>
              </a:path>
            </a:pathLst>
          </a:custGeom>
        </p:spPr>
      </p:sp>
      <p:sp>
        <p:nvSpPr>
          <p:cNvPr id="168" name="Shape 168"/>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2" name="Shape 172"/>
        <p:cNvGrpSpPr/>
        <p:nvPr/>
      </p:nvGrpSpPr>
      <p:grpSpPr>
        <a:xfrm>
          <a:off x="0" y="0"/>
          <a:ext cx="0" cy="0"/>
          <a:chOff x="0" y="0"/>
          <a:chExt cx="0" cy="0"/>
        </a:xfrm>
      </p:grpSpPr>
      <p:sp>
        <p:nvSpPr>
          <p:cNvPr id="173" name="Shape 173"/>
          <p:cNvSpPr/>
          <p:nvPr>
            <p:ph idx="2" type="sldImg"/>
          </p:nvPr>
        </p:nvSpPr>
        <p:spPr>
          <a:xfrm>
            <a:off x="1143309" y="685800"/>
            <a:ext cx="4572000" cy="3429000"/>
          </a:xfrm>
          <a:custGeom>
            <a:pathLst>
              <a:path extrusionOk="0" h="120000" w="120000">
                <a:moveTo>
                  <a:pt x="0" y="0"/>
                </a:moveTo>
                <a:lnTo>
                  <a:pt x="120000" y="0"/>
                </a:lnTo>
                <a:lnTo>
                  <a:pt x="120000" y="120000"/>
                </a:lnTo>
                <a:lnTo>
                  <a:pt x="0" y="120000"/>
                </a:lnTo>
                <a:close/>
              </a:path>
            </a:pathLst>
          </a:custGeom>
        </p:spPr>
      </p:sp>
      <p:sp>
        <p:nvSpPr>
          <p:cNvPr id="174" name="Shape 174"/>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8" name="Shape 178"/>
        <p:cNvGrpSpPr/>
        <p:nvPr/>
      </p:nvGrpSpPr>
      <p:grpSpPr>
        <a:xfrm>
          <a:off x="0" y="0"/>
          <a:ext cx="0" cy="0"/>
          <a:chOff x="0" y="0"/>
          <a:chExt cx="0" cy="0"/>
        </a:xfrm>
      </p:grpSpPr>
      <p:sp>
        <p:nvSpPr>
          <p:cNvPr id="179" name="Shape 179"/>
          <p:cNvSpPr/>
          <p:nvPr>
            <p:ph idx="2" type="sldImg"/>
          </p:nvPr>
        </p:nvSpPr>
        <p:spPr>
          <a:xfrm>
            <a:off x="1143309" y="685800"/>
            <a:ext cx="4572000" cy="3429000"/>
          </a:xfrm>
          <a:custGeom>
            <a:pathLst>
              <a:path extrusionOk="0" h="120000" w="120000">
                <a:moveTo>
                  <a:pt x="0" y="0"/>
                </a:moveTo>
                <a:lnTo>
                  <a:pt x="120000" y="0"/>
                </a:lnTo>
                <a:lnTo>
                  <a:pt x="120000" y="120000"/>
                </a:lnTo>
                <a:lnTo>
                  <a:pt x="0" y="120000"/>
                </a:lnTo>
                <a:close/>
              </a:path>
            </a:pathLst>
          </a:custGeom>
        </p:spPr>
      </p:sp>
      <p:sp>
        <p:nvSpPr>
          <p:cNvPr id="180" name="Shape 180"/>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4" name="Shape 184"/>
        <p:cNvGrpSpPr/>
        <p:nvPr/>
      </p:nvGrpSpPr>
      <p:grpSpPr>
        <a:xfrm>
          <a:off x="0" y="0"/>
          <a:ext cx="0" cy="0"/>
          <a:chOff x="0" y="0"/>
          <a:chExt cx="0" cy="0"/>
        </a:xfrm>
      </p:grpSpPr>
      <p:sp>
        <p:nvSpPr>
          <p:cNvPr id="185" name="Shape 185"/>
          <p:cNvSpPr/>
          <p:nvPr>
            <p:ph idx="2" type="sldImg"/>
          </p:nvPr>
        </p:nvSpPr>
        <p:spPr>
          <a:xfrm>
            <a:off x="1143309" y="685800"/>
            <a:ext cx="4572000" cy="3429000"/>
          </a:xfrm>
          <a:custGeom>
            <a:pathLst>
              <a:path extrusionOk="0" h="120000" w="120000">
                <a:moveTo>
                  <a:pt x="0" y="0"/>
                </a:moveTo>
                <a:lnTo>
                  <a:pt x="120000" y="0"/>
                </a:lnTo>
                <a:lnTo>
                  <a:pt x="120000" y="120000"/>
                </a:lnTo>
                <a:lnTo>
                  <a:pt x="0" y="120000"/>
                </a:lnTo>
                <a:close/>
              </a:path>
            </a:pathLst>
          </a:custGeom>
        </p:spPr>
      </p:sp>
      <p:sp>
        <p:nvSpPr>
          <p:cNvPr id="186" name="Shape 186"/>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0" name="Shape 190"/>
        <p:cNvGrpSpPr/>
        <p:nvPr/>
      </p:nvGrpSpPr>
      <p:grpSpPr>
        <a:xfrm>
          <a:off x="0" y="0"/>
          <a:ext cx="0" cy="0"/>
          <a:chOff x="0" y="0"/>
          <a:chExt cx="0" cy="0"/>
        </a:xfrm>
      </p:grpSpPr>
      <p:sp>
        <p:nvSpPr>
          <p:cNvPr id="191" name="Shape 191"/>
          <p:cNvSpPr/>
          <p:nvPr>
            <p:ph idx="2" type="sldImg"/>
          </p:nvPr>
        </p:nvSpPr>
        <p:spPr>
          <a:xfrm>
            <a:off x="1143309" y="685800"/>
            <a:ext cx="4572000" cy="3429000"/>
          </a:xfrm>
          <a:custGeom>
            <a:pathLst>
              <a:path extrusionOk="0" h="120000" w="120000">
                <a:moveTo>
                  <a:pt x="0" y="0"/>
                </a:moveTo>
                <a:lnTo>
                  <a:pt x="120000" y="0"/>
                </a:lnTo>
                <a:lnTo>
                  <a:pt x="120000" y="120000"/>
                </a:lnTo>
                <a:lnTo>
                  <a:pt x="0" y="120000"/>
                </a:lnTo>
                <a:close/>
              </a:path>
            </a:pathLst>
          </a:custGeom>
        </p:spPr>
      </p:sp>
      <p:sp>
        <p:nvSpPr>
          <p:cNvPr id="192" name="Shape 192"/>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3" name="Shape 63"/>
        <p:cNvGrpSpPr/>
        <p:nvPr/>
      </p:nvGrpSpPr>
      <p:grpSpPr>
        <a:xfrm>
          <a:off x="0" y="0"/>
          <a:ext cx="0" cy="0"/>
          <a:chOff x="0" y="0"/>
          <a:chExt cx="0" cy="0"/>
        </a:xfrm>
      </p:grpSpPr>
      <p:sp>
        <p:nvSpPr>
          <p:cNvPr id="64" name="Shape 64"/>
          <p:cNvSpPr/>
          <p:nvPr>
            <p:ph idx="2" type="sldImg"/>
          </p:nvPr>
        </p:nvSpPr>
        <p:spPr>
          <a:xfrm>
            <a:off x="1143309" y="685800"/>
            <a:ext cx="4572000" cy="3429000"/>
          </a:xfrm>
          <a:custGeom>
            <a:pathLst>
              <a:path extrusionOk="0" h="120000" w="120000">
                <a:moveTo>
                  <a:pt x="0" y="0"/>
                </a:moveTo>
                <a:lnTo>
                  <a:pt x="120000" y="0"/>
                </a:lnTo>
                <a:lnTo>
                  <a:pt x="120000" y="120000"/>
                </a:lnTo>
                <a:lnTo>
                  <a:pt x="0" y="120000"/>
                </a:lnTo>
                <a:close/>
              </a:path>
            </a:pathLst>
          </a:custGeom>
        </p:spPr>
      </p:sp>
      <p:sp>
        <p:nvSpPr>
          <p:cNvPr id="65" name="Shape 65"/>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9" name="Shape 69"/>
        <p:cNvGrpSpPr/>
        <p:nvPr/>
      </p:nvGrpSpPr>
      <p:grpSpPr>
        <a:xfrm>
          <a:off x="0" y="0"/>
          <a:ext cx="0" cy="0"/>
          <a:chOff x="0" y="0"/>
          <a:chExt cx="0" cy="0"/>
        </a:xfrm>
      </p:grpSpPr>
      <p:sp>
        <p:nvSpPr>
          <p:cNvPr id="70" name="Shape 70"/>
          <p:cNvSpPr/>
          <p:nvPr>
            <p:ph idx="2" type="sldImg"/>
          </p:nvPr>
        </p:nvSpPr>
        <p:spPr>
          <a:xfrm>
            <a:off x="1143309" y="685800"/>
            <a:ext cx="4572000" cy="3429000"/>
          </a:xfrm>
          <a:custGeom>
            <a:pathLst>
              <a:path extrusionOk="0" h="120000" w="120000">
                <a:moveTo>
                  <a:pt x="0" y="0"/>
                </a:moveTo>
                <a:lnTo>
                  <a:pt x="120000" y="0"/>
                </a:lnTo>
                <a:lnTo>
                  <a:pt x="120000" y="120000"/>
                </a:lnTo>
                <a:lnTo>
                  <a:pt x="0" y="120000"/>
                </a:lnTo>
                <a:close/>
              </a:path>
            </a:pathLst>
          </a:custGeom>
        </p:spPr>
      </p:sp>
      <p:sp>
        <p:nvSpPr>
          <p:cNvPr id="71" name="Shape 71"/>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5" name="Shape 75"/>
        <p:cNvGrpSpPr/>
        <p:nvPr/>
      </p:nvGrpSpPr>
      <p:grpSpPr>
        <a:xfrm>
          <a:off x="0" y="0"/>
          <a:ext cx="0" cy="0"/>
          <a:chOff x="0" y="0"/>
          <a:chExt cx="0" cy="0"/>
        </a:xfrm>
      </p:grpSpPr>
      <p:sp>
        <p:nvSpPr>
          <p:cNvPr id="76" name="Shape 76"/>
          <p:cNvSpPr/>
          <p:nvPr>
            <p:ph idx="2" type="sldImg"/>
          </p:nvPr>
        </p:nvSpPr>
        <p:spPr>
          <a:xfrm>
            <a:off x="1143309" y="685800"/>
            <a:ext cx="4572000" cy="3429000"/>
          </a:xfrm>
          <a:custGeom>
            <a:pathLst>
              <a:path extrusionOk="0" h="120000" w="120000">
                <a:moveTo>
                  <a:pt x="0" y="0"/>
                </a:moveTo>
                <a:lnTo>
                  <a:pt x="120000" y="0"/>
                </a:lnTo>
                <a:lnTo>
                  <a:pt x="120000" y="120000"/>
                </a:lnTo>
                <a:lnTo>
                  <a:pt x="0" y="120000"/>
                </a:lnTo>
                <a:close/>
              </a:path>
            </a:pathLst>
          </a:custGeom>
        </p:spPr>
      </p:sp>
      <p:sp>
        <p:nvSpPr>
          <p:cNvPr id="77" name="Shape 77"/>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1" name="Shape 81"/>
        <p:cNvGrpSpPr/>
        <p:nvPr/>
      </p:nvGrpSpPr>
      <p:grpSpPr>
        <a:xfrm>
          <a:off x="0" y="0"/>
          <a:ext cx="0" cy="0"/>
          <a:chOff x="0" y="0"/>
          <a:chExt cx="0" cy="0"/>
        </a:xfrm>
      </p:grpSpPr>
      <p:sp>
        <p:nvSpPr>
          <p:cNvPr id="82" name="Shape 82"/>
          <p:cNvSpPr/>
          <p:nvPr>
            <p:ph idx="2" type="sldImg"/>
          </p:nvPr>
        </p:nvSpPr>
        <p:spPr>
          <a:xfrm>
            <a:off x="1143309" y="685800"/>
            <a:ext cx="4572000" cy="3429000"/>
          </a:xfrm>
          <a:custGeom>
            <a:pathLst>
              <a:path extrusionOk="0" h="120000" w="120000">
                <a:moveTo>
                  <a:pt x="0" y="0"/>
                </a:moveTo>
                <a:lnTo>
                  <a:pt x="120000" y="0"/>
                </a:lnTo>
                <a:lnTo>
                  <a:pt x="120000" y="120000"/>
                </a:lnTo>
                <a:lnTo>
                  <a:pt x="0" y="120000"/>
                </a:lnTo>
                <a:close/>
              </a:path>
            </a:pathLst>
          </a:custGeom>
        </p:spPr>
      </p:sp>
      <p:sp>
        <p:nvSpPr>
          <p:cNvPr id="83" name="Shape 83"/>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7" name="Shape 87"/>
        <p:cNvGrpSpPr/>
        <p:nvPr/>
      </p:nvGrpSpPr>
      <p:grpSpPr>
        <a:xfrm>
          <a:off x="0" y="0"/>
          <a:ext cx="0" cy="0"/>
          <a:chOff x="0" y="0"/>
          <a:chExt cx="0" cy="0"/>
        </a:xfrm>
      </p:grpSpPr>
      <p:sp>
        <p:nvSpPr>
          <p:cNvPr id="88" name="Shape 88"/>
          <p:cNvSpPr/>
          <p:nvPr>
            <p:ph idx="2" type="sldImg"/>
          </p:nvPr>
        </p:nvSpPr>
        <p:spPr>
          <a:xfrm>
            <a:off x="1143309" y="685800"/>
            <a:ext cx="4572000" cy="3429000"/>
          </a:xfrm>
          <a:custGeom>
            <a:pathLst>
              <a:path extrusionOk="0" h="120000" w="120000">
                <a:moveTo>
                  <a:pt x="0" y="0"/>
                </a:moveTo>
                <a:lnTo>
                  <a:pt x="120000" y="0"/>
                </a:lnTo>
                <a:lnTo>
                  <a:pt x="120000" y="120000"/>
                </a:lnTo>
                <a:lnTo>
                  <a:pt x="0" y="120000"/>
                </a:lnTo>
                <a:close/>
              </a:path>
            </a:pathLst>
          </a:custGeom>
        </p:spPr>
      </p:sp>
      <p:sp>
        <p:nvSpPr>
          <p:cNvPr id="89" name="Shape 89"/>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2" name="Shape 92"/>
        <p:cNvGrpSpPr/>
        <p:nvPr/>
      </p:nvGrpSpPr>
      <p:grpSpPr>
        <a:xfrm>
          <a:off x="0" y="0"/>
          <a:ext cx="0" cy="0"/>
          <a:chOff x="0" y="0"/>
          <a:chExt cx="0" cy="0"/>
        </a:xfrm>
      </p:grpSpPr>
      <p:sp>
        <p:nvSpPr>
          <p:cNvPr id="93" name="Shape 93"/>
          <p:cNvSpPr/>
          <p:nvPr>
            <p:ph idx="2" type="sldImg"/>
          </p:nvPr>
        </p:nvSpPr>
        <p:spPr>
          <a:xfrm>
            <a:off x="1143309" y="685800"/>
            <a:ext cx="4572000" cy="3429000"/>
          </a:xfrm>
          <a:custGeom>
            <a:pathLst>
              <a:path extrusionOk="0" h="120000" w="120000">
                <a:moveTo>
                  <a:pt x="0" y="0"/>
                </a:moveTo>
                <a:lnTo>
                  <a:pt x="120000" y="0"/>
                </a:lnTo>
                <a:lnTo>
                  <a:pt x="120000" y="120000"/>
                </a:lnTo>
                <a:lnTo>
                  <a:pt x="0" y="120000"/>
                </a:lnTo>
                <a:close/>
              </a:path>
            </a:pathLst>
          </a:custGeom>
        </p:spPr>
      </p:sp>
      <p:sp>
        <p:nvSpPr>
          <p:cNvPr id="94" name="Shape 94"/>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8" name="Shape 98"/>
        <p:cNvGrpSpPr/>
        <p:nvPr/>
      </p:nvGrpSpPr>
      <p:grpSpPr>
        <a:xfrm>
          <a:off x="0" y="0"/>
          <a:ext cx="0" cy="0"/>
          <a:chOff x="0" y="0"/>
          <a:chExt cx="0" cy="0"/>
        </a:xfrm>
      </p:grpSpPr>
      <p:sp>
        <p:nvSpPr>
          <p:cNvPr id="99" name="Shape 99"/>
          <p:cNvSpPr/>
          <p:nvPr>
            <p:ph idx="2" type="sldImg"/>
          </p:nvPr>
        </p:nvSpPr>
        <p:spPr>
          <a:xfrm>
            <a:off x="1143309" y="685800"/>
            <a:ext cx="4572000" cy="3429000"/>
          </a:xfrm>
          <a:custGeom>
            <a:pathLst>
              <a:path extrusionOk="0" h="120000" w="120000">
                <a:moveTo>
                  <a:pt x="0" y="0"/>
                </a:moveTo>
                <a:lnTo>
                  <a:pt x="120000" y="0"/>
                </a:lnTo>
                <a:lnTo>
                  <a:pt x="120000" y="120000"/>
                </a:lnTo>
                <a:lnTo>
                  <a:pt x="0" y="120000"/>
                </a:lnTo>
                <a:close/>
              </a:path>
            </a:pathLst>
          </a:custGeom>
        </p:spPr>
      </p:sp>
      <p:sp>
        <p:nvSpPr>
          <p:cNvPr id="100" name="Shape 100"/>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
  <p:cSld name="Title slide">
    <p:spTree>
      <p:nvGrpSpPr>
        <p:cNvPr id="10" name="Shape 10"/>
        <p:cNvGrpSpPr/>
        <p:nvPr/>
      </p:nvGrpSpPr>
      <p:grpSpPr>
        <a:xfrm>
          <a:off x="0" y="0"/>
          <a:ext cx="0" cy="0"/>
          <a:chOff x="0" y="0"/>
          <a:chExt cx="0" cy="0"/>
        </a:xfrm>
      </p:grpSpPr>
      <p:sp>
        <p:nvSpPr>
          <p:cNvPr id="11" name="Shape 11"/>
          <p:cNvSpPr txBox="1"/>
          <p:nvPr>
            <p:ph type="ctrTitle"/>
          </p:nvPr>
        </p:nvSpPr>
        <p:spPr>
          <a:xfrm>
            <a:off x="311708" y="992767"/>
            <a:ext cx="8520600" cy="2736900"/>
          </a:xfrm>
          <a:prstGeom prst="rect">
            <a:avLst/>
          </a:prstGeom>
        </p:spPr>
        <p:txBody>
          <a:bodyPr anchorCtr="0" anchor="b" bIns="91425" lIns="91425" spcFirstLastPara="1" rIns="91425" wrap="square" tIns="91425"/>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2" name="Shape 12"/>
          <p:cNvSpPr txBox="1"/>
          <p:nvPr>
            <p:ph idx="1" type="subTitle"/>
          </p:nvPr>
        </p:nvSpPr>
        <p:spPr>
          <a:xfrm>
            <a:off x="311700" y="3778833"/>
            <a:ext cx="8520600" cy="10569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3" name="Shape 13"/>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Big number">
    <p:spTree>
      <p:nvGrpSpPr>
        <p:cNvPr id="45" name="Shape 45"/>
        <p:cNvGrpSpPr/>
        <p:nvPr/>
      </p:nvGrpSpPr>
      <p:grpSpPr>
        <a:xfrm>
          <a:off x="0" y="0"/>
          <a:ext cx="0" cy="0"/>
          <a:chOff x="0" y="0"/>
          <a:chExt cx="0" cy="0"/>
        </a:xfrm>
      </p:grpSpPr>
      <p:sp>
        <p:nvSpPr>
          <p:cNvPr id="46" name="Shape 46"/>
          <p:cNvSpPr txBox="1"/>
          <p:nvPr>
            <p:ph type="title"/>
          </p:nvPr>
        </p:nvSpPr>
        <p:spPr>
          <a:xfrm>
            <a:off x="311700" y="1474833"/>
            <a:ext cx="8520600" cy="2618100"/>
          </a:xfrm>
          <a:prstGeom prst="rect">
            <a:avLst/>
          </a:prstGeom>
        </p:spPr>
        <p:txBody>
          <a:bodyPr anchorCtr="0" anchor="b" bIns="91425" lIns="91425" spcFirstLastPara="1" rIns="91425" wrap="square" tIns="91425"/>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p:txBody>
      </p:sp>
      <p:sp>
        <p:nvSpPr>
          <p:cNvPr id="47" name="Shape 47"/>
          <p:cNvSpPr txBox="1"/>
          <p:nvPr>
            <p:ph idx="1" type="body"/>
          </p:nvPr>
        </p:nvSpPr>
        <p:spPr>
          <a:xfrm>
            <a:off x="311700" y="4202967"/>
            <a:ext cx="8520600" cy="1734300"/>
          </a:xfrm>
          <a:prstGeom prst="rect">
            <a:avLst/>
          </a:prstGeom>
        </p:spPr>
        <p:txBody>
          <a:bodyPr anchorCtr="0" anchor="t" bIns="91425" lIns="91425" spcFirstLastPara="1" rIns="91425" wrap="square" tIns="91425"/>
          <a:lstStyle>
            <a:lvl1pPr indent="-457200" lvl="0" marL="457200" algn="ctr">
              <a:spcBef>
                <a:spcPts val="0"/>
              </a:spcBef>
              <a:spcAft>
                <a:spcPts val="0"/>
              </a:spcAft>
              <a:buSzPts val="3600"/>
              <a:buChar char="●"/>
              <a:defRPr/>
            </a:lvl1pPr>
            <a:lvl2pPr indent="-457200" lvl="1" marL="914400" algn="ctr">
              <a:spcBef>
                <a:spcPts val="0"/>
              </a:spcBef>
              <a:spcAft>
                <a:spcPts val="0"/>
              </a:spcAft>
              <a:buSzPts val="3600"/>
              <a:buChar char="○"/>
              <a:defRPr/>
            </a:lvl2pPr>
            <a:lvl3pPr indent="-457200" lvl="2" marL="1371600" algn="ctr">
              <a:spcBef>
                <a:spcPts val="0"/>
              </a:spcBef>
              <a:spcAft>
                <a:spcPts val="0"/>
              </a:spcAft>
              <a:buSzPts val="3600"/>
              <a:buChar char="■"/>
              <a:defRPr/>
            </a:lvl3pPr>
            <a:lvl4pPr indent="-457200" lvl="3" marL="1828800" algn="ctr">
              <a:spcBef>
                <a:spcPts val="0"/>
              </a:spcBef>
              <a:spcAft>
                <a:spcPts val="0"/>
              </a:spcAft>
              <a:buSzPts val="3600"/>
              <a:buChar char="●"/>
              <a:defRPr/>
            </a:lvl4pPr>
            <a:lvl5pPr indent="-457200" lvl="4" marL="2286000" algn="ctr">
              <a:spcBef>
                <a:spcPts val="0"/>
              </a:spcBef>
              <a:spcAft>
                <a:spcPts val="0"/>
              </a:spcAft>
              <a:buSzPts val="3600"/>
              <a:buChar char="○"/>
              <a:defRPr/>
            </a:lvl5pPr>
            <a:lvl6pPr indent="-457200" lvl="5" marL="2743200" algn="ctr">
              <a:spcBef>
                <a:spcPts val="0"/>
              </a:spcBef>
              <a:spcAft>
                <a:spcPts val="0"/>
              </a:spcAft>
              <a:buSzPts val="3600"/>
              <a:buChar char="■"/>
              <a:defRPr/>
            </a:lvl6pPr>
            <a:lvl7pPr indent="-457200" lvl="6" marL="3200400" algn="ctr">
              <a:spcBef>
                <a:spcPts val="0"/>
              </a:spcBef>
              <a:spcAft>
                <a:spcPts val="0"/>
              </a:spcAft>
              <a:buSzPts val="3600"/>
              <a:buChar char="●"/>
              <a:defRPr/>
            </a:lvl7pPr>
            <a:lvl8pPr indent="-457200" lvl="7" marL="3657600" algn="ctr">
              <a:spcBef>
                <a:spcPts val="0"/>
              </a:spcBef>
              <a:spcAft>
                <a:spcPts val="0"/>
              </a:spcAft>
              <a:buSzPts val="3600"/>
              <a:buChar char="○"/>
              <a:defRPr/>
            </a:lvl8pPr>
            <a:lvl9pPr indent="-457200" lvl="8" marL="4114800" algn="ctr">
              <a:spcBef>
                <a:spcPts val="0"/>
              </a:spcBef>
              <a:spcAft>
                <a:spcPts val="0"/>
              </a:spcAft>
              <a:buSzPts val="3600"/>
              <a:buChar char="■"/>
              <a:defRPr/>
            </a:lvl9pPr>
          </a:lstStyle>
          <a:p/>
        </p:txBody>
      </p:sp>
      <p:sp>
        <p:nvSpPr>
          <p:cNvPr id="48" name="Shape 48"/>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blank">
  <p:cSld name="Blank">
    <p:spTree>
      <p:nvGrpSpPr>
        <p:cNvPr id="49" name="Shape 49"/>
        <p:cNvGrpSpPr/>
        <p:nvPr/>
      </p:nvGrpSpPr>
      <p:grpSpPr>
        <a:xfrm>
          <a:off x="0" y="0"/>
          <a:ext cx="0" cy="0"/>
          <a:chOff x="0" y="0"/>
          <a:chExt cx="0" cy="0"/>
        </a:xfrm>
      </p:grpSpPr>
      <p:sp>
        <p:nvSpPr>
          <p:cNvPr id="50" name="Shape 50"/>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secHead">
  <p:cSld name="Section header">
    <p:spTree>
      <p:nvGrpSpPr>
        <p:cNvPr id="14" name="Shape 14"/>
        <p:cNvGrpSpPr/>
        <p:nvPr/>
      </p:nvGrpSpPr>
      <p:grpSpPr>
        <a:xfrm>
          <a:off x="0" y="0"/>
          <a:ext cx="0" cy="0"/>
          <a:chOff x="0" y="0"/>
          <a:chExt cx="0" cy="0"/>
        </a:xfrm>
      </p:grpSpPr>
      <p:sp>
        <p:nvSpPr>
          <p:cNvPr id="15" name="Shape 15"/>
          <p:cNvSpPr txBox="1"/>
          <p:nvPr>
            <p:ph type="title"/>
          </p:nvPr>
        </p:nvSpPr>
        <p:spPr>
          <a:xfrm>
            <a:off x="311700" y="2867800"/>
            <a:ext cx="8520600" cy="1122300"/>
          </a:xfrm>
          <a:prstGeom prst="rect">
            <a:avLst/>
          </a:prstGeom>
        </p:spPr>
        <p:txBody>
          <a:bodyPr anchorCtr="0" anchor="ctr" bIns="91425" lIns="91425" spcFirstLastPara="1" rIns="91425" wrap="square" tIns="91425"/>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6" name="Shape 16"/>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x">
  <p:cSld name="Title and body">
    <p:spTree>
      <p:nvGrpSpPr>
        <p:cNvPr id="17" name="Shape 17"/>
        <p:cNvGrpSpPr/>
        <p:nvPr/>
      </p:nvGrpSpPr>
      <p:grpSpPr>
        <a:xfrm>
          <a:off x="0" y="0"/>
          <a:ext cx="0" cy="0"/>
          <a:chOff x="0" y="0"/>
          <a:chExt cx="0" cy="0"/>
        </a:xfrm>
      </p:grpSpPr>
      <p:sp>
        <p:nvSpPr>
          <p:cNvPr id="18" name="Shape 18"/>
          <p:cNvSpPr txBox="1"/>
          <p:nvPr>
            <p:ph type="title"/>
          </p:nvPr>
        </p:nvSpPr>
        <p:spPr>
          <a:xfrm>
            <a:off x="311700" y="142017"/>
            <a:ext cx="8520600" cy="763500"/>
          </a:xfrm>
          <a:prstGeom prst="rect">
            <a:avLst/>
          </a:prstGeom>
        </p:spPr>
        <p:txBody>
          <a:bodyPr anchorCtr="0" anchor="t" bIns="91425" lIns="91425" spcFirstLastPara="1" rIns="91425" wrap="square" tIns="91425"/>
          <a:lstStyle>
            <a:lvl1pPr lvl="0">
              <a:spcBef>
                <a:spcPts val="0"/>
              </a:spcBef>
              <a:spcAft>
                <a:spcPts val="0"/>
              </a:spcAft>
              <a:buSzPts val="4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9" name="Shape 19"/>
          <p:cNvSpPr txBox="1"/>
          <p:nvPr>
            <p:ph idx="1" type="body"/>
          </p:nvPr>
        </p:nvSpPr>
        <p:spPr>
          <a:xfrm>
            <a:off x="311700" y="1153450"/>
            <a:ext cx="8520600" cy="5483100"/>
          </a:xfrm>
          <a:prstGeom prst="rect">
            <a:avLst/>
          </a:prstGeom>
        </p:spPr>
        <p:txBody>
          <a:bodyPr anchorCtr="0" anchor="t" bIns="91425" lIns="91425" spcFirstLastPara="1" rIns="91425" wrap="square" tIns="91425"/>
          <a:lstStyle>
            <a:lvl1pPr indent="-457200" lvl="0" marL="457200">
              <a:spcBef>
                <a:spcPts val="0"/>
              </a:spcBef>
              <a:spcAft>
                <a:spcPts val="0"/>
              </a:spcAft>
              <a:buSzPts val="3600"/>
              <a:buChar char="●"/>
              <a:defRPr/>
            </a:lvl1pPr>
            <a:lvl2pPr indent="-457200" lvl="1" marL="914400">
              <a:spcBef>
                <a:spcPts val="0"/>
              </a:spcBef>
              <a:spcAft>
                <a:spcPts val="0"/>
              </a:spcAft>
              <a:buSzPts val="3600"/>
              <a:buChar char="○"/>
              <a:defRPr/>
            </a:lvl2pPr>
            <a:lvl3pPr indent="-457200" lvl="2" marL="1371600">
              <a:spcBef>
                <a:spcPts val="0"/>
              </a:spcBef>
              <a:spcAft>
                <a:spcPts val="0"/>
              </a:spcAft>
              <a:buSzPts val="3600"/>
              <a:buChar char="■"/>
              <a:defRPr/>
            </a:lvl3pPr>
            <a:lvl4pPr indent="-457200" lvl="3" marL="1828800">
              <a:spcBef>
                <a:spcPts val="0"/>
              </a:spcBef>
              <a:spcAft>
                <a:spcPts val="0"/>
              </a:spcAft>
              <a:buSzPts val="3600"/>
              <a:buChar char="●"/>
              <a:defRPr/>
            </a:lvl4pPr>
            <a:lvl5pPr indent="-457200" lvl="4" marL="2286000">
              <a:spcBef>
                <a:spcPts val="0"/>
              </a:spcBef>
              <a:spcAft>
                <a:spcPts val="0"/>
              </a:spcAft>
              <a:buSzPts val="3600"/>
              <a:buChar char="○"/>
              <a:defRPr/>
            </a:lvl5pPr>
            <a:lvl6pPr indent="-457200" lvl="5" marL="2743200">
              <a:spcBef>
                <a:spcPts val="0"/>
              </a:spcBef>
              <a:spcAft>
                <a:spcPts val="0"/>
              </a:spcAft>
              <a:buSzPts val="3600"/>
              <a:buChar char="■"/>
              <a:defRPr/>
            </a:lvl6pPr>
            <a:lvl7pPr indent="-457200" lvl="6" marL="3200400">
              <a:spcBef>
                <a:spcPts val="0"/>
              </a:spcBef>
              <a:spcAft>
                <a:spcPts val="0"/>
              </a:spcAft>
              <a:buSzPts val="3600"/>
              <a:buChar char="●"/>
              <a:defRPr/>
            </a:lvl7pPr>
            <a:lvl8pPr indent="-457200" lvl="7" marL="3657600">
              <a:spcBef>
                <a:spcPts val="0"/>
              </a:spcBef>
              <a:spcAft>
                <a:spcPts val="0"/>
              </a:spcAft>
              <a:buSzPts val="3600"/>
              <a:buChar char="○"/>
              <a:defRPr/>
            </a:lvl8pPr>
            <a:lvl9pPr indent="-457200" lvl="8" marL="4114800">
              <a:spcBef>
                <a:spcPts val="0"/>
              </a:spcBef>
              <a:spcAft>
                <a:spcPts val="0"/>
              </a:spcAft>
              <a:buSzPts val="3600"/>
              <a:buChar char="■"/>
              <a:defRPr/>
            </a:lvl9pPr>
          </a:lstStyle>
          <a:p/>
        </p:txBody>
      </p:sp>
      <p:sp>
        <p:nvSpPr>
          <p:cNvPr id="20" name="Shape 20"/>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woColTx">
  <p:cSld name="Title and two columns">
    <p:spTree>
      <p:nvGrpSpPr>
        <p:cNvPr id="21" name="Shape 21"/>
        <p:cNvGrpSpPr/>
        <p:nvPr/>
      </p:nvGrpSpPr>
      <p:grpSpPr>
        <a:xfrm>
          <a:off x="0" y="0"/>
          <a:ext cx="0" cy="0"/>
          <a:chOff x="0" y="0"/>
          <a:chExt cx="0" cy="0"/>
        </a:xfrm>
      </p:grpSpPr>
      <p:sp>
        <p:nvSpPr>
          <p:cNvPr id="22" name="Shape 22"/>
          <p:cNvSpPr txBox="1"/>
          <p:nvPr>
            <p:ph type="title"/>
          </p:nvPr>
        </p:nvSpPr>
        <p:spPr>
          <a:xfrm>
            <a:off x="311700" y="142017"/>
            <a:ext cx="8520600" cy="763500"/>
          </a:xfrm>
          <a:prstGeom prst="rect">
            <a:avLst/>
          </a:prstGeom>
        </p:spPr>
        <p:txBody>
          <a:bodyPr anchorCtr="0" anchor="t" bIns="91425" lIns="91425" spcFirstLastPara="1" rIns="91425" wrap="square" tIns="91425"/>
          <a:lstStyle>
            <a:lvl1pPr lvl="0">
              <a:spcBef>
                <a:spcPts val="0"/>
              </a:spcBef>
              <a:spcAft>
                <a:spcPts val="0"/>
              </a:spcAft>
              <a:buSzPts val="4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3" name="Shape 23"/>
          <p:cNvSpPr txBox="1"/>
          <p:nvPr>
            <p:ph idx="1" type="body"/>
          </p:nvPr>
        </p:nvSpPr>
        <p:spPr>
          <a:xfrm>
            <a:off x="311700" y="1536633"/>
            <a:ext cx="3999900" cy="45552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Shape 24"/>
          <p:cNvSpPr txBox="1"/>
          <p:nvPr>
            <p:ph idx="2" type="body"/>
          </p:nvPr>
        </p:nvSpPr>
        <p:spPr>
          <a:xfrm>
            <a:off x="4832400" y="1536633"/>
            <a:ext cx="3999900" cy="45552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5" name="Shape 25"/>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Only">
  <p:cSld name="Title only">
    <p:spTree>
      <p:nvGrpSpPr>
        <p:cNvPr id="26" name="Shape 26"/>
        <p:cNvGrpSpPr/>
        <p:nvPr/>
      </p:nvGrpSpPr>
      <p:grpSpPr>
        <a:xfrm>
          <a:off x="0" y="0"/>
          <a:ext cx="0" cy="0"/>
          <a:chOff x="0" y="0"/>
          <a:chExt cx="0" cy="0"/>
        </a:xfrm>
      </p:grpSpPr>
      <p:sp>
        <p:nvSpPr>
          <p:cNvPr id="27" name="Shape 27"/>
          <p:cNvSpPr txBox="1"/>
          <p:nvPr>
            <p:ph type="title"/>
          </p:nvPr>
        </p:nvSpPr>
        <p:spPr>
          <a:xfrm>
            <a:off x="311700" y="142017"/>
            <a:ext cx="8520600" cy="763500"/>
          </a:xfrm>
          <a:prstGeom prst="rect">
            <a:avLst/>
          </a:prstGeom>
        </p:spPr>
        <p:txBody>
          <a:bodyPr anchorCtr="0" anchor="t" bIns="91425" lIns="91425" spcFirstLastPara="1" rIns="91425" wrap="square" tIns="91425"/>
          <a:lstStyle>
            <a:lvl1pPr lvl="0">
              <a:spcBef>
                <a:spcPts val="0"/>
              </a:spcBef>
              <a:spcAft>
                <a:spcPts val="0"/>
              </a:spcAft>
              <a:buSzPts val="4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8" name="Shape 28"/>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One column text">
    <p:spTree>
      <p:nvGrpSpPr>
        <p:cNvPr id="29" name="Shape 29"/>
        <p:cNvGrpSpPr/>
        <p:nvPr/>
      </p:nvGrpSpPr>
      <p:grpSpPr>
        <a:xfrm>
          <a:off x="0" y="0"/>
          <a:ext cx="0" cy="0"/>
          <a:chOff x="0" y="0"/>
          <a:chExt cx="0" cy="0"/>
        </a:xfrm>
      </p:grpSpPr>
      <p:sp>
        <p:nvSpPr>
          <p:cNvPr id="30" name="Shape 30"/>
          <p:cNvSpPr txBox="1"/>
          <p:nvPr>
            <p:ph type="title"/>
          </p:nvPr>
        </p:nvSpPr>
        <p:spPr>
          <a:xfrm>
            <a:off x="311700" y="740800"/>
            <a:ext cx="2808000" cy="1007700"/>
          </a:xfrm>
          <a:prstGeom prst="rect">
            <a:avLst/>
          </a:prstGeom>
        </p:spPr>
        <p:txBody>
          <a:bodyPr anchorCtr="0" anchor="b" bIns="91425" lIns="91425" spcFirstLastPara="1" rIns="91425" wrap="square" tIns="91425"/>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1" name="Shape 31"/>
          <p:cNvSpPr txBox="1"/>
          <p:nvPr>
            <p:ph idx="1" type="body"/>
          </p:nvPr>
        </p:nvSpPr>
        <p:spPr>
          <a:xfrm>
            <a:off x="311700" y="1852800"/>
            <a:ext cx="2808000" cy="4239300"/>
          </a:xfrm>
          <a:prstGeom prst="rect">
            <a:avLst/>
          </a:prstGeom>
        </p:spPr>
        <p:txBody>
          <a:bodyPr anchorCtr="0" anchor="t" bIns="91425" lIns="91425" spcFirstLastPara="1" rIns="91425" wrap="square" tIns="91425"/>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2" name="Shape 32"/>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Main point">
    <p:spTree>
      <p:nvGrpSpPr>
        <p:cNvPr id="33" name="Shape 33"/>
        <p:cNvGrpSpPr/>
        <p:nvPr/>
      </p:nvGrpSpPr>
      <p:grpSpPr>
        <a:xfrm>
          <a:off x="0" y="0"/>
          <a:ext cx="0" cy="0"/>
          <a:chOff x="0" y="0"/>
          <a:chExt cx="0" cy="0"/>
        </a:xfrm>
      </p:grpSpPr>
      <p:sp>
        <p:nvSpPr>
          <p:cNvPr id="34" name="Shape 34"/>
          <p:cNvSpPr txBox="1"/>
          <p:nvPr>
            <p:ph type="title"/>
          </p:nvPr>
        </p:nvSpPr>
        <p:spPr>
          <a:xfrm>
            <a:off x="490250" y="600200"/>
            <a:ext cx="6367800" cy="5454300"/>
          </a:xfrm>
          <a:prstGeom prst="rect">
            <a:avLst/>
          </a:prstGeom>
        </p:spPr>
        <p:txBody>
          <a:bodyPr anchorCtr="0" anchor="ctr" bIns="91425" lIns="91425" spcFirstLastPara="1" rIns="91425" wrap="square" tIns="91425"/>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5" name="Shape 35"/>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ection title and description">
    <p:spTree>
      <p:nvGrpSpPr>
        <p:cNvPr id="36" name="Shape 36"/>
        <p:cNvGrpSpPr/>
        <p:nvPr/>
      </p:nvGrpSpPr>
      <p:grpSpPr>
        <a:xfrm>
          <a:off x="0" y="0"/>
          <a:ext cx="0" cy="0"/>
          <a:chOff x="0" y="0"/>
          <a:chExt cx="0" cy="0"/>
        </a:xfrm>
      </p:grpSpPr>
      <p:sp>
        <p:nvSpPr>
          <p:cNvPr id="37" name="Shape 37"/>
          <p:cNvSpPr/>
          <p:nvPr/>
        </p:nvSpPr>
        <p:spPr>
          <a:xfrm>
            <a:off x="4572000" y="33"/>
            <a:ext cx="4572000" cy="6858000"/>
          </a:xfrm>
          <a:prstGeom prst="rect">
            <a:avLst/>
          </a:prstGeom>
          <a:solidFill>
            <a:schemeClr val="dk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8" name="Shape 38"/>
          <p:cNvSpPr txBox="1"/>
          <p:nvPr>
            <p:ph type="title"/>
          </p:nvPr>
        </p:nvSpPr>
        <p:spPr>
          <a:xfrm>
            <a:off x="265500" y="1644233"/>
            <a:ext cx="4045200" cy="1976400"/>
          </a:xfrm>
          <a:prstGeom prst="rect">
            <a:avLst/>
          </a:prstGeom>
        </p:spPr>
        <p:txBody>
          <a:bodyPr anchorCtr="0" anchor="b" bIns="91425" lIns="91425" spcFirstLastPara="1" rIns="91425" wrap="square" tIns="91425"/>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9" name="Shape 39"/>
          <p:cNvSpPr txBox="1"/>
          <p:nvPr>
            <p:ph idx="1" type="subTitle"/>
          </p:nvPr>
        </p:nvSpPr>
        <p:spPr>
          <a:xfrm>
            <a:off x="265500" y="3737433"/>
            <a:ext cx="4045200" cy="16467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0" name="Shape 40"/>
          <p:cNvSpPr txBox="1"/>
          <p:nvPr>
            <p:ph idx="2" type="body"/>
          </p:nvPr>
        </p:nvSpPr>
        <p:spPr>
          <a:xfrm>
            <a:off x="4939500" y="965600"/>
            <a:ext cx="3837000" cy="4926900"/>
          </a:xfrm>
          <a:prstGeom prst="rect">
            <a:avLst/>
          </a:prstGeom>
        </p:spPr>
        <p:txBody>
          <a:bodyPr anchorCtr="0" anchor="ctr" bIns="91425" lIns="91425" spcFirstLastPara="1" rIns="91425" wrap="square" tIns="91425"/>
          <a:lstStyle>
            <a:lvl1pPr indent="-457200" lvl="0" marL="457200">
              <a:spcBef>
                <a:spcPts val="0"/>
              </a:spcBef>
              <a:spcAft>
                <a:spcPts val="0"/>
              </a:spcAft>
              <a:buClr>
                <a:schemeClr val="dk1"/>
              </a:buClr>
              <a:buSzPts val="3600"/>
              <a:buChar char="●"/>
              <a:defRPr>
                <a:solidFill>
                  <a:schemeClr val="dk1"/>
                </a:solidFill>
              </a:defRPr>
            </a:lvl1pPr>
            <a:lvl2pPr indent="-457200" lvl="1" marL="914400">
              <a:spcBef>
                <a:spcPts val="0"/>
              </a:spcBef>
              <a:spcAft>
                <a:spcPts val="0"/>
              </a:spcAft>
              <a:buClr>
                <a:schemeClr val="dk1"/>
              </a:buClr>
              <a:buSzPts val="3600"/>
              <a:buChar char="○"/>
              <a:defRPr>
                <a:solidFill>
                  <a:schemeClr val="dk1"/>
                </a:solidFill>
              </a:defRPr>
            </a:lvl2pPr>
            <a:lvl3pPr indent="-457200" lvl="2" marL="1371600">
              <a:spcBef>
                <a:spcPts val="0"/>
              </a:spcBef>
              <a:spcAft>
                <a:spcPts val="0"/>
              </a:spcAft>
              <a:buClr>
                <a:schemeClr val="dk1"/>
              </a:buClr>
              <a:buSzPts val="3600"/>
              <a:buChar char="■"/>
              <a:defRPr>
                <a:solidFill>
                  <a:schemeClr val="dk1"/>
                </a:solidFill>
              </a:defRPr>
            </a:lvl3pPr>
            <a:lvl4pPr indent="-457200" lvl="3" marL="1828800">
              <a:spcBef>
                <a:spcPts val="0"/>
              </a:spcBef>
              <a:spcAft>
                <a:spcPts val="0"/>
              </a:spcAft>
              <a:buClr>
                <a:schemeClr val="dk1"/>
              </a:buClr>
              <a:buSzPts val="3600"/>
              <a:buChar char="●"/>
              <a:defRPr>
                <a:solidFill>
                  <a:schemeClr val="dk1"/>
                </a:solidFill>
              </a:defRPr>
            </a:lvl4pPr>
            <a:lvl5pPr indent="-457200" lvl="4" marL="2286000">
              <a:spcBef>
                <a:spcPts val="0"/>
              </a:spcBef>
              <a:spcAft>
                <a:spcPts val="0"/>
              </a:spcAft>
              <a:buClr>
                <a:schemeClr val="dk1"/>
              </a:buClr>
              <a:buSzPts val="3600"/>
              <a:buChar char="○"/>
              <a:defRPr>
                <a:solidFill>
                  <a:schemeClr val="dk1"/>
                </a:solidFill>
              </a:defRPr>
            </a:lvl5pPr>
            <a:lvl6pPr indent="-457200" lvl="5" marL="2743200">
              <a:spcBef>
                <a:spcPts val="0"/>
              </a:spcBef>
              <a:spcAft>
                <a:spcPts val="0"/>
              </a:spcAft>
              <a:buClr>
                <a:schemeClr val="dk1"/>
              </a:buClr>
              <a:buSzPts val="3600"/>
              <a:buChar char="■"/>
              <a:defRPr>
                <a:solidFill>
                  <a:schemeClr val="dk1"/>
                </a:solidFill>
              </a:defRPr>
            </a:lvl6pPr>
            <a:lvl7pPr indent="-457200" lvl="6" marL="3200400">
              <a:spcBef>
                <a:spcPts val="0"/>
              </a:spcBef>
              <a:spcAft>
                <a:spcPts val="0"/>
              </a:spcAft>
              <a:buClr>
                <a:schemeClr val="dk1"/>
              </a:buClr>
              <a:buSzPts val="3600"/>
              <a:buChar char="●"/>
              <a:defRPr>
                <a:solidFill>
                  <a:schemeClr val="dk1"/>
                </a:solidFill>
              </a:defRPr>
            </a:lvl7pPr>
            <a:lvl8pPr indent="-457200" lvl="7" marL="3657600">
              <a:spcBef>
                <a:spcPts val="0"/>
              </a:spcBef>
              <a:spcAft>
                <a:spcPts val="0"/>
              </a:spcAft>
              <a:buClr>
                <a:schemeClr val="dk1"/>
              </a:buClr>
              <a:buSzPts val="3600"/>
              <a:buChar char="○"/>
              <a:defRPr>
                <a:solidFill>
                  <a:schemeClr val="dk1"/>
                </a:solidFill>
              </a:defRPr>
            </a:lvl8pPr>
            <a:lvl9pPr indent="-457200" lvl="8" marL="4114800">
              <a:spcBef>
                <a:spcPts val="0"/>
              </a:spcBef>
              <a:spcAft>
                <a:spcPts val="0"/>
              </a:spcAft>
              <a:buClr>
                <a:schemeClr val="dk1"/>
              </a:buClr>
              <a:buSzPts val="3600"/>
              <a:buChar char="■"/>
              <a:defRPr>
                <a:solidFill>
                  <a:schemeClr val="dk1"/>
                </a:solidFill>
              </a:defRPr>
            </a:lvl9pPr>
          </a:lstStyle>
          <a:p/>
        </p:txBody>
      </p:sp>
      <p:sp>
        <p:nvSpPr>
          <p:cNvPr id="41" name="Shape 41"/>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Caption">
    <p:spTree>
      <p:nvGrpSpPr>
        <p:cNvPr id="42" name="Shape 42"/>
        <p:cNvGrpSpPr/>
        <p:nvPr/>
      </p:nvGrpSpPr>
      <p:grpSpPr>
        <a:xfrm>
          <a:off x="0" y="0"/>
          <a:ext cx="0" cy="0"/>
          <a:chOff x="0" y="0"/>
          <a:chExt cx="0" cy="0"/>
        </a:xfrm>
      </p:grpSpPr>
      <p:sp>
        <p:nvSpPr>
          <p:cNvPr id="43" name="Shape 43"/>
          <p:cNvSpPr txBox="1"/>
          <p:nvPr>
            <p:ph idx="1" type="body"/>
          </p:nvPr>
        </p:nvSpPr>
        <p:spPr>
          <a:xfrm>
            <a:off x="311700" y="5640767"/>
            <a:ext cx="5998800" cy="806700"/>
          </a:xfrm>
          <a:prstGeom prst="rect">
            <a:avLst/>
          </a:prstGeom>
        </p:spPr>
        <p:txBody>
          <a:bodyPr anchorCtr="0" anchor="ctr" bIns="91425" lIns="91425" spcFirstLastPara="1" rIns="91425" wrap="square" tIns="91425"/>
          <a:lstStyle>
            <a:lvl1pPr indent="-228600" lvl="0" marL="457200">
              <a:lnSpc>
                <a:spcPct val="100000"/>
              </a:lnSpc>
              <a:spcBef>
                <a:spcPts val="0"/>
              </a:spcBef>
              <a:spcAft>
                <a:spcPts val="0"/>
              </a:spcAft>
              <a:buSzPts val="3600"/>
              <a:buNone/>
              <a:defRPr/>
            </a:lvl1pPr>
          </a:lstStyle>
          <a:p/>
        </p:txBody>
      </p:sp>
      <p:sp>
        <p:nvSpPr>
          <p:cNvPr id="44" name="Shape 44"/>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1.xml"/><Relationship Id="rId12" Type="http://schemas.openxmlformats.org/officeDocument/2006/relationships/slideLayout" Target="../slideLayouts/slideLayout11.xml"/><Relationship Id="rId1" Type="http://schemas.openxmlformats.org/officeDocument/2006/relationships/image" Target="../media/image13.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dark-2">
    <p:bg>
      <p:bgPr>
        <a:solidFill>
          <a:schemeClr val="lt1"/>
        </a:solidFill>
      </p:bgPr>
    </p:bg>
    <p:spTree>
      <p:nvGrpSpPr>
        <p:cNvPr id="5" name="Shape 5"/>
        <p:cNvGrpSpPr/>
        <p:nvPr/>
      </p:nvGrpSpPr>
      <p:grpSpPr>
        <a:xfrm>
          <a:off x="0" y="0"/>
          <a:ext cx="0" cy="0"/>
          <a:chOff x="0" y="0"/>
          <a:chExt cx="0" cy="0"/>
        </a:xfrm>
      </p:grpSpPr>
      <p:pic>
        <p:nvPicPr>
          <p:cNvPr id="6" name="Shape 6"/>
          <p:cNvPicPr preferRelativeResize="0"/>
          <p:nvPr/>
        </p:nvPicPr>
        <p:blipFill rotWithShape="1">
          <a:blip r:embed="rId1">
            <a:alphaModFix/>
          </a:blip>
          <a:srcRect b="0" l="0" r="25071" t="0"/>
          <a:stretch/>
        </p:blipFill>
        <p:spPr>
          <a:xfrm>
            <a:off x="0" y="0"/>
            <a:ext cx="9144005" cy="6864436"/>
          </a:xfrm>
          <a:prstGeom prst="rect">
            <a:avLst/>
          </a:prstGeom>
          <a:noFill/>
          <a:ln>
            <a:noFill/>
          </a:ln>
        </p:spPr>
      </p:pic>
      <p:sp>
        <p:nvSpPr>
          <p:cNvPr id="7" name="Shape 7"/>
          <p:cNvSpPr txBox="1"/>
          <p:nvPr>
            <p:ph type="title"/>
          </p:nvPr>
        </p:nvSpPr>
        <p:spPr>
          <a:xfrm>
            <a:off x="311700" y="142017"/>
            <a:ext cx="8520600" cy="763500"/>
          </a:xfrm>
          <a:prstGeom prst="rect">
            <a:avLst/>
          </a:prstGeom>
          <a:noFill/>
          <a:ln>
            <a:noFill/>
          </a:ln>
        </p:spPr>
        <p:txBody>
          <a:bodyPr anchorCtr="0" anchor="t" bIns="91425" lIns="91425" spcFirstLastPara="1" rIns="91425" wrap="square" tIns="91425"/>
          <a:lstStyle>
            <a:lvl1pPr lvl="0" algn="ctr">
              <a:spcBef>
                <a:spcPts val="0"/>
              </a:spcBef>
              <a:spcAft>
                <a:spcPts val="0"/>
              </a:spcAft>
              <a:buClr>
                <a:schemeClr val="dk1"/>
              </a:buClr>
              <a:buSzPts val="4800"/>
              <a:buFont typeface="Permanent Marker"/>
              <a:buNone/>
              <a:defRPr sz="4800">
                <a:solidFill>
                  <a:schemeClr val="dk1"/>
                </a:solidFill>
                <a:latin typeface="Permanent Marker"/>
                <a:ea typeface="Permanent Marker"/>
                <a:cs typeface="Permanent Marker"/>
                <a:sym typeface="Permanent Marker"/>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8" name="Shape 8"/>
          <p:cNvSpPr txBox="1"/>
          <p:nvPr>
            <p:ph idx="1" type="body"/>
          </p:nvPr>
        </p:nvSpPr>
        <p:spPr>
          <a:xfrm>
            <a:off x="311700" y="1153450"/>
            <a:ext cx="8520600" cy="5483100"/>
          </a:xfrm>
          <a:prstGeom prst="rect">
            <a:avLst/>
          </a:prstGeom>
          <a:noFill/>
          <a:ln>
            <a:noFill/>
          </a:ln>
        </p:spPr>
        <p:txBody>
          <a:bodyPr anchorCtr="0" anchor="t" bIns="91425" lIns="91425" spcFirstLastPara="1" rIns="91425" wrap="square" tIns="91425"/>
          <a:lstStyle>
            <a:lvl1pPr indent="-457200" lvl="0" marL="457200">
              <a:lnSpc>
                <a:spcPct val="115000"/>
              </a:lnSpc>
              <a:spcBef>
                <a:spcPts val="0"/>
              </a:spcBef>
              <a:spcAft>
                <a:spcPts val="0"/>
              </a:spcAft>
              <a:buClr>
                <a:srgbClr val="FFFFFF"/>
              </a:buClr>
              <a:buSzPts val="3600"/>
              <a:buFont typeface="Combo"/>
              <a:buChar char="●"/>
              <a:defRPr sz="3600">
                <a:solidFill>
                  <a:srgbClr val="FFFFFF"/>
                </a:solidFill>
                <a:latin typeface="Combo"/>
                <a:ea typeface="Combo"/>
                <a:cs typeface="Combo"/>
                <a:sym typeface="Combo"/>
              </a:defRPr>
            </a:lvl1pPr>
            <a:lvl2pPr indent="-457200" lvl="1" marL="914400">
              <a:lnSpc>
                <a:spcPct val="115000"/>
              </a:lnSpc>
              <a:spcBef>
                <a:spcPts val="0"/>
              </a:spcBef>
              <a:spcAft>
                <a:spcPts val="0"/>
              </a:spcAft>
              <a:buClr>
                <a:srgbClr val="FFFFFF"/>
              </a:buClr>
              <a:buSzPts val="3600"/>
              <a:buFont typeface="Combo"/>
              <a:buChar char="○"/>
              <a:defRPr sz="3600">
                <a:solidFill>
                  <a:srgbClr val="FFFFFF"/>
                </a:solidFill>
                <a:latin typeface="Combo"/>
                <a:ea typeface="Combo"/>
                <a:cs typeface="Combo"/>
                <a:sym typeface="Combo"/>
              </a:defRPr>
            </a:lvl2pPr>
            <a:lvl3pPr indent="-457200" lvl="2" marL="1371600">
              <a:lnSpc>
                <a:spcPct val="115000"/>
              </a:lnSpc>
              <a:spcBef>
                <a:spcPts val="0"/>
              </a:spcBef>
              <a:spcAft>
                <a:spcPts val="0"/>
              </a:spcAft>
              <a:buClr>
                <a:srgbClr val="FFFFFF"/>
              </a:buClr>
              <a:buSzPts val="3600"/>
              <a:buFont typeface="Combo"/>
              <a:buChar char="■"/>
              <a:defRPr sz="3600">
                <a:solidFill>
                  <a:srgbClr val="FFFFFF"/>
                </a:solidFill>
                <a:latin typeface="Combo"/>
                <a:ea typeface="Combo"/>
                <a:cs typeface="Combo"/>
                <a:sym typeface="Combo"/>
              </a:defRPr>
            </a:lvl3pPr>
            <a:lvl4pPr indent="-457200" lvl="3" marL="1828800">
              <a:lnSpc>
                <a:spcPct val="115000"/>
              </a:lnSpc>
              <a:spcBef>
                <a:spcPts val="0"/>
              </a:spcBef>
              <a:spcAft>
                <a:spcPts val="0"/>
              </a:spcAft>
              <a:buClr>
                <a:srgbClr val="FFFFFF"/>
              </a:buClr>
              <a:buSzPts val="3600"/>
              <a:buFont typeface="Combo"/>
              <a:buChar char="●"/>
              <a:defRPr sz="3600">
                <a:solidFill>
                  <a:srgbClr val="FFFFFF"/>
                </a:solidFill>
                <a:latin typeface="Combo"/>
                <a:ea typeface="Combo"/>
                <a:cs typeface="Combo"/>
                <a:sym typeface="Combo"/>
              </a:defRPr>
            </a:lvl4pPr>
            <a:lvl5pPr indent="-457200" lvl="4" marL="2286000">
              <a:lnSpc>
                <a:spcPct val="115000"/>
              </a:lnSpc>
              <a:spcBef>
                <a:spcPts val="0"/>
              </a:spcBef>
              <a:spcAft>
                <a:spcPts val="0"/>
              </a:spcAft>
              <a:buClr>
                <a:srgbClr val="FFFFFF"/>
              </a:buClr>
              <a:buSzPts val="3600"/>
              <a:buFont typeface="Combo"/>
              <a:buChar char="○"/>
              <a:defRPr sz="3600">
                <a:solidFill>
                  <a:srgbClr val="FFFFFF"/>
                </a:solidFill>
                <a:latin typeface="Combo"/>
                <a:ea typeface="Combo"/>
                <a:cs typeface="Combo"/>
                <a:sym typeface="Combo"/>
              </a:defRPr>
            </a:lvl5pPr>
            <a:lvl6pPr indent="-457200" lvl="5" marL="2743200">
              <a:lnSpc>
                <a:spcPct val="115000"/>
              </a:lnSpc>
              <a:spcBef>
                <a:spcPts val="0"/>
              </a:spcBef>
              <a:spcAft>
                <a:spcPts val="0"/>
              </a:spcAft>
              <a:buClr>
                <a:srgbClr val="FFFFFF"/>
              </a:buClr>
              <a:buSzPts val="3600"/>
              <a:buFont typeface="Combo"/>
              <a:buChar char="■"/>
              <a:defRPr sz="3600">
                <a:solidFill>
                  <a:srgbClr val="FFFFFF"/>
                </a:solidFill>
                <a:latin typeface="Combo"/>
                <a:ea typeface="Combo"/>
                <a:cs typeface="Combo"/>
                <a:sym typeface="Combo"/>
              </a:defRPr>
            </a:lvl6pPr>
            <a:lvl7pPr indent="-457200" lvl="6" marL="3200400">
              <a:lnSpc>
                <a:spcPct val="115000"/>
              </a:lnSpc>
              <a:spcBef>
                <a:spcPts val="0"/>
              </a:spcBef>
              <a:spcAft>
                <a:spcPts val="0"/>
              </a:spcAft>
              <a:buClr>
                <a:srgbClr val="FFFFFF"/>
              </a:buClr>
              <a:buSzPts val="3600"/>
              <a:buFont typeface="Combo"/>
              <a:buChar char="●"/>
              <a:defRPr sz="3600">
                <a:solidFill>
                  <a:srgbClr val="FFFFFF"/>
                </a:solidFill>
                <a:latin typeface="Combo"/>
                <a:ea typeface="Combo"/>
                <a:cs typeface="Combo"/>
                <a:sym typeface="Combo"/>
              </a:defRPr>
            </a:lvl7pPr>
            <a:lvl8pPr indent="-457200" lvl="7" marL="3657600">
              <a:lnSpc>
                <a:spcPct val="115000"/>
              </a:lnSpc>
              <a:spcBef>
                <a:spcPts val="0"/>
              </a:spcBef>
              <a:spcAft>
                <a:spcPts val="0"/>
              </a:spcAft>
              <a:buClr>
                <a:srgbClr val="FFFFFF"/>
              </a:buClr>
              <a:buSzPts val="3600"/>
              <a:buFont typeface="Combo"/>
              <a:buChar char="○"/>
              <a:defRPr sz="3600">
                <a:solidFill>
                  <a:srgbClr val="FFFFFF"/>
                </a:solidFill>
                <a:latin typeface="Combo"/>
                <a:ea typeface="Combo"/>
                <a:cs typeface="Combo"/>
                <a:sym typeface="Combo"/>
              </a:defRPr>
            </a:lvl8pPr>
            <a:lvl9pPr indent="-457200" lvl="8" marL="4114800">
              <a:lnSpc>
                <a:spcPct val="115000"/>
              </a:lnSpc>
              <a:spcBef>
                <a:spcPts val="0"/>
              </a:spcBef>
              <a:spcAft>
                <a:spcPts val="0"/>
              </a:spcAft>
              <a:buClr>
                <a:srgbClr val="FFFFFF"/>
              </a:buClr>
              <a:buSzPts val="3600"/>
              <a:buFont typeface="Combo"/>
              <a:buChar char="■"/>
              <a:defRPr sz="3600">
                <a:solidFill>
                  <a:srgbClr val="FFFFFF"/>
                </a:solidFill>
                <a:latin typeface="Combo"/>
                <a:ea typeface="Combo"/>
                <a:cs typeface="Combo"/>
                <a:sym typeface="Combo"/>
              </a:defRPr>
            </a:lvl9pPr>
          </a:lstStyle>
          <a:p/>
        </p:txBody>
      </p:sp>
      <p:sp>
        <p:nvSpPr>
          <p:cNvPr id="9" name="Shape 9"/>
          <p:cNvSpPr txBox="1"/>
          <p:nvPr>
            <p:ph idx="12" type="sldNum"/>
          </p:nvPr>
        </p:nvSpPr>
        <p:spPr>
          <a:xfrm>
            <a:off x="8472458" y="6217622"/>
            <a:ext cx="548700" cy="524700"/>
          </a:xfrm>
          <a:prstGeom prst="rect">
            <a:avLst/>
          </a:prstGeom>
          <a:noFill/>
          <a:ln>
            <a:noFill/>
          </a:ln>
        </p:spPr>
        <p:txBody>
          <a:bodyPr anchorCtr="0" anchor="ctr" bIns="91425" lIns="91425" spcFirstLastPara="1" rIns="91425" wrap="square" tIns="91425">
            <a:noAutofit/>
          </a:bodyPr>
          <a:lstStyle/>
          <a:p>
            <a:pPr indent="0" lvl="0" marL="0" algn="r">
              <a:spcBef>
                <a:spcPts val="0"/>
              </a:spcBef>
              <a:spcAft>
                <a:spcPts val="0"/>
              </a:spcAft>
              <a:buNone/>
            </a:pPr>
            <a:fld id="{00000000-1234-1234-1234-123412341234}" type="slidenum">
              <a:rPr lang="en" sz="1000">
                <a:solidFill>
                  <a:schemeClr val="lt2"/>
                </a:solidFill>
              </a:rPr>
              <a:t>‹#›</a:t>
            </a:fld>
            <a:endParaRPr sz="1000">
              <a:solidFill>
                <a:schemeClr val="lt2"/>
              </a:solidFill>
            </a:endParaRPr>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hyperlink" Target="http://www.youtube.com/watch?v=RsccotdxX2c" TargetMode="External"/><Relationship Id="rId4" Type="http://schemas.openxmlformats.org/officeDocument/2006/relationships/image" Target="../media/image3.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hyperlink" Target="http://www.youtube.com/watch?v=-v2HLpV7f68" TargetMode="External"/><Relationship Id="rId4" Type="http://schemas.openxmlformats.org/officeDocument/2006/relationships/image" Target="../media/image9.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hyperlink" Target="http://www.youtube.com/watch?v=RRLOrjuegPU" TargetMode="External"/><Relationship Id="rId4" Type="http://schemas.openxmlformats.org/officeDocument/2006/relationships/image" Target="../media/image5.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xml"/><Relationship Id="rId3" Type="http://schemas.openxmlformats.org/officeDocument/2006/relationships/hyperlink" Target="http://www.youtube.com/watch?v=Ja7xdwoL-Zc" TargetMode="External"/><Relationship Id="rId4" Type="http://schemas.openxmlformats.org/officeDocument/2006/relationships/image" Target="../media/image4.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6.xml"/><Relationship Id="rId3" Type="http://schemas.openxmlformats.org/officeDocument/2006/relationships/hyperlink" Target="http://www.youtube.com/watch?v=f_3k4s39CYY" TargetMode="External"/><Relationship Id="rId4" Type="http://schemas.openxmlformats.org/officeDocument/2006/relationships/image" Target="../media/image6.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7.xml"/><Relationship Id="rId3" Type="http://schemas.openxmlformats.org/officeDocument/2006/relationships/hyperlink" Target="http://www.youtube.com/watch?v=DcOyWbN2idE" TargetMode="External"/><Relationship Id="rId4" Type="http://schemas.openxmlformats.org/officeDocument/2006/relationships/image" Target="../media/image8.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8.xml"/><Relationship Id="rId3" Type="http://schemas.openxmlformats.org/officeDocument/2006/relationships/hyperlink" Target="http://www.youtube.com/watch?v=moxEtvIPSTw" TargetMode="External"/><Relationship Id="rId4" Type="http://schemas.openxmlformats.org/officeDocument/2006/relationships/image" Target="../media/image10.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0.xml"/><Relationship Id="rId3" Type="http://schemas.openxmlformats.org/officeDocument/2006/relationships/hyperlink" Target="http://www.youtube.com/watch?v=dICCIkZIzNU" TargetMode="External"/><Relationship Id="rId4" Type="http://schemas.openxmlformats.org/officeDocument/2006/relationships/image" Target="../media/image1.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1.xml"/><Relationship Id="rId3" Type="http://schemas.openxmlformats.org/officeDocument/2006/relationships/hyperlink" Target="http://www.youtube.com/watch?v=3PSDBu27B1s" TargetMode="External"/><Relationship Id="rId4" Type="http://schemas.openxmlformats.org/officeDocument/2006/relationships/image" Target="../media/image11.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2.xml"/><Relationship Id="rId3" Type="http://schemas.openxmlformats.org/officeDocument/2006/relationships/hyperlink" Target="http://www.youtube.com/watch?v=oJ7pEJ2r3oI" TargetMode="External"/><Relationship Id="rId4" Type="http://schemas.openxmlformats.org/officeDocument/2006/relationships/image" Target="../media/image12.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3.xml"/><Relationship Id="rId3" Type="http://schemas.openxmlformats.org/officeDocument/2006/relationships/hyperlink" Target="http://www.youtube.com/watch?v=0gecr91ppiU" TargetMode="External"/><Relationship Id="rId4" Type="http://schemas.openxmlformats.org/officeDocument/2006/relationships/image" Target="../media/image7.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hyperlink" Target="https://nepis.epa.gov/Exe/ZyPDF.cgi?Dockey=P100156H.txt"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7.xml"/><Relationship Id="rId3" Type="http://schemas.openxmlformats.org/officeDocument/2006/relationships/hyperlink" Target="http://www.youtube.com/watch?v=8s5kRxFwssw" TargetMode="External"/><Relationship Id="rId4" Type="http://schemas.openxmlformats.org/officeDocument/2006/relationships/image" Target="../media/image2.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hyperlink" Target="https://www.epa.gov/pcbs" TargetMode="External"/><Relationship Id="rId4" Type="http://schemas.openxmlformats.org/officeDocument/2006/relationships/hyperlink" Target="https://www.epa.gov/asbestos" TargetMode="External"/><Relationship Id="rId5" Type="http://schemas.openxmlformats.org/officeDocument/2006/relationships/hyperlink" Target="https://www.epa.gov/lead"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4" name="Shape 54"/>
        <p:cNvGrpSpPr/>
        <p:nvPr/>
      </p:nvGrpSpPr>
      <p:grpSpPr>
        <a:xfrm>
          <a:off x="0" y="0"/>
          <a:ext cx="0" cy="0"/>
          <a:chOff x="0" y="0"/>
          <a:chExt cx="0" cy="0"/>
        </a:xfrm>
      </p:grpSpPr>
      <p:sp>
        <p:nvSpPr>
          <p:cNvPr id="55" name="Shape 55"/>
          <p:cNvSpPr txBox="1"/>
          <p:nvPr>
            <p:ph type="ctrTitle"/>
          </p:nvPr>
        </p:nvSpPr>
        <p:spPr>
          <a:xfrm>
            <a:off x="311708" y="992767"/>
            <a:ext cx="8520600" cy="2736900"/>
          </a:xfrm>
          <a:prstGeom prst="rect">
            <a:avLst/>
          </a:prstGeom>
        </p:spPr>
        <p:txBody>
          <a:bodyPr anchorCtr="0" anchor="b" bIns="91425" lIns="91425" spcFirstLastPara="1" rIns="91425" wrap="square" tIns="91425">
            <a:noAutofit/>
          </a:bodyPr>
          <a:lstStyle/>
          <a:p>
            <a:pPr indent="0" lvl="0" marL="0">
              <a:spcBef>
                <a:spcPts val="0"/>
              </a:spcBef>
              <a:spcAft>
                <a:spcPts val="0"/>
              </a:spcAft>
              <a:buNone/>
            </a:pPr>
            <a:r>
              <a:rPr lang="en"/>
              <a:t>Environmental Protection AGENCY: EPA</a:t>
            </a:r>
            <a:endParaRPr/>
          </a:p>
        </p:txBody>
      </p:sp>
      <p:sp>
        <p:nvSpPr>
          <p:cNvPr id="56" name="Shape 56"/>
          <p:cNvSpPr txBox="1"/>
          <p:nvPr>
            <p:ph idx="1" type="subTitle"/>
          </p:nvPr>
        </p:nvSpPr>
        <p:spPr>
          <a:xfrm>
            <a:off x="311700" y="3778833"/>
            <a:ext cx="8520600" cy="10569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{The Good, the Bad, and the Trump</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7" name="Shape 107"/>
        <p:cNvGrpSpPr/>
        <p:nvPr/>
      </p:nvGrpSpPr>
      <p:grpSpPr>
        <a:xfrm>
          <a:off x="0" y="0"/>
          <a:ext cx="0" cy="0"/>
          <a:chOff x="0" y="0"/>
          <a:chExt cx="0" cy="0"/>
        </a:xfrm>
      </p:grpSpPr>
      <p:sp>
        <p:nvSpPr>
          <p:cNvPr id="108" name="Shape 108"/>
          <p:cNvSpPr txBox="1"/>
          <p:nvPr>
            <p:ph type="title"/>
          </p:nvPr>
        </p:nvSpPr>
        <p:spPr>
          <a:xfrm>
            <a:off x="311700" y="142017"/>
            <a:ext cx="8520600" cy="7635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109" name="Shape 109"/>
          <p:cNvSpPr txBox="1"/>
          <p:nvPr>
            <p:ph idx="1" type="body"/>
          </p:nvPr>
        </p:nvSpPr>
        <p:spPr>
          <a:xfrm>
            <a:off x="311700" y="1153450"/>
            <a:ext cx="8520600" cy="54831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descr="The Toxic Substances Control Act (TSCA) of 1976 needs reform - to address new technology, and to help the EPA better evaluate and approve chemicals for safe use in industry and products. Visit http://reformTSCA.com for information on the Chemical Safety Improvement Act (CSIA) bill." id="110" name="Shape 110" title="The Chemical Safety Improvement Act">
            <a:hlinkClick r:id="rId3"/>
          </p:cNvPr>
          <p:cNvSpPr/>
          <p:nvPr/>
        </p:nvSpPr>
        <p:spPr>
          <a:xfrm>
            <a:off x="0" y="0"/>
            <a:ext cx="9144000" cy="6858000"/>
          </a:xfrm>
          <a:prstGeom prst="rect">
            <a:avLst/>
          </a:prstGeom>
          <a:blipFill>
            <a:blip r:embed="rId4">
              <a:alphaModFix/>
            </a:blip>
            <a:stretch>
              <a:fillRect/>
            </a:stretch>
          </a:blipFill>
          <a:ln>
            <a:noFill/>
          </a:ln>
        </p:spPr>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4" name="Shape 114"/>
        <p:cNvGrpSpPr/>
        <p:nvPr/>
      </p:nvGrpSpPr>
      <p:grpSpPr>
        <a:xfrm>
          <a:off x="0" y="0"/>
          <a:ext cx="0" cy="0"/>
          <a:chOff x="0" y="0"/>
          <a:chExt cx="0" cy="0"/>
        </a:xfrm>
      </p:grpSpPr>
      <p:sp>
        <p:nvSpPr>
          <p:cNvPr id="115" name="Shape 115"/>
          <p:cNvSpPr txBox="1"/>
          <p:nvPr>
            <p:ph type="title"/>
          </p:nvPr>
        </p:nvSpPr>
        <p:spPr>
          <a:xfrm>
            <a:off x="311700" y="142017"/>
            <a:ext cx="8520600" cy="7635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116" name="Shape 116"/>
          <p:cNvSpPr txBox="1"/>
          <p:nvPr>
            <p:ph idx="1" type="body"/>
          </p:nvPr>
        </p:nvSpPr>
        <p:spPr>
          <a:xfrm>
            <a:off x="311700" y="1153450"/>
            <a:ext cx="8520600" cy="54831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descr="NOTE: If you need captions, please click the CC button on the player to turn them on.  Description: EPA’s heavy duty phase two rule reduces carbon emissions and improves the fuel efficiency of heavy-duty vehicles including tractor-trailers, vocational vehicles such as garbage trucks and concrete mixing transport trucks, heavy duty pickups and vans, and trailers, helping to address the challenges of global climate change and energy security. The final standards are expected to lower CO2 emissions by approximately 1.1 billion metric tons, save vehicle owners fuel costs of about $170 billion, and reduce oil consumption by up to 2 billion barrels over the lifetime of the vehicles sold under the program.  For more information about Heavy Duty Phase Two, go to https://www3.epa.gov/otaq/climate/regs-heavy-duty.htm  For more about EPA: http://www.epa.gov/  For more about NHTSA: http://www.nhtsa.gov/  We accept comments according to our comment policy: http://blog.epa.gov/blog/comment-policy/" id="117" name="Shape 117" title="Addressing Climate Change:  Greenhouse Gas Emissions Standards for Heavy Duty Vehicles">
            <a:hlinkClick r:id="rId3"/>
          </p:cNvPr>
          <p:cNvSpPr/>
          <p:nvPr/>
        </p:nvSpPr>
        <p:spPr>
          <a:xfrm>
            <a:off x="0" y="0"/>
            <a:ext cx="9144000" cy="6858000"/>
          </a:xfrm>
          <a:prstGeom prst="rect">
            <a:avLst/>
          </a:prstGeom>
          <a:blipFill>
            <a:blip r:embed="rId4">
              <a:alphaModFix/>
            </a:blip>
            <a:stretch>
              <a:fillRect/>
            </a:stretch>
          </a:blipFill>
          <a:ln>
            <a:noFill/>
          </a:ln>
        </p:spPr>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1" name="Shape 121"/>
        <p:cNvGrpSpPr/>
        <p:nvPr/>
      </p:nvGrpSpPr>
      <p:grpSpPr>
        <a:xfrm>
          <a:off x="0" y="0"/>
          <a:ext cx="0" cy="0"/>
          <a:chOff x="0" y="0"/>
          <a:chExt cx="0" cy="0"/>
        </a:xfrm>
      </p:grpSpPr>
      <p:sp>
        <p:nvSpPr>
          <p:cNvPr id="122" name="Shape 122"/>
          <p:cNvSpPr txBox="1"/>
          <p:nvPr>
            <p:ph type="title"/>
          </p:nvPr>
        </p:nvSpPr>
        <p:spPr>
          <a:xfrm>
            <a:off x="311700" y="142017"/>
            <a:ext cx="8520600" cy="7635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descr="NOTE: If you need captions, please click the CC button on the player to turn them on.  In December of 2015, nations will gather in Paris to discuss a global path forward to take action on climate change. Administrator Gina McCarthy reflects on the U.S.’ progress on climate, as well as how far the U.S. has come on environmental protection since the EPA was established. Watch to learn why she’s optimistic that we can take a big step forward during the Paris talks." id="123" name="Shape 123" title="EPA Administrator on 2015 Paris Climate Talks">
            <a:hlinkClick r:id="rId3"/>
          </p:cNvPr>
          <p:cNvSpPr/>
          <p:nvPr/>
        </p:nvSpPr>
        <p:spPr>
          <a:xfrm>
            <a:off x="0" y="0"/>
            <a:ext cx="9225950" cy="6919475"/>
          </a:xfrm>
          <a:prstGeom prst="rect">
            <a:avLst/>
          </a:prstGeom>
          <a:blipFill>
            <a:blip r:embed="rId4">
              <a:alphaModFix/>
            </a:blip>
            <a:stretch>
              <a:fillRect/>
            </a:stretch>
          </a:blipFill>
          <a:ln>
            <a:noFill/>
          </a:ln>
        </p:spPr>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7" name="Shape 127"/>
        <p:cNvGrpSpPr/>
        <p:nvPr/>
      </p:nvGrpSpPr>
      <p:grpSpPr>
        <a:xfrm>
          <a:off x="0" y="0"/>
          <a:ext cx="0" cy="0"/>
          <a:chOff x="0" y="0"/>
          <a:chExt cx="0" cy="0"/>
        </a:xfrm>
      </p:grpSpPr>
      <p:sp>
        <p:nvSpPr>
          <p:cNvPr id="128" name="Shape 128"/>
          <p:cNvSpPr txBox="1"/>
          <p:nvPr>
            <p:ph type="ctrTitle"/>
          </p:nvPr>
        </p:nvSpPr>
        <p:spPr>
          <a:xfrm>
            <a:off x="311708" y="992767"/>
            <a:ext cx="8520600" cy="2736900"/>
          </a:xfrm>
          <a:prstGeom prst="rect">
            <a:avLst/>
          </a:prstGeom>
        </p:spPr>
        <p:txBody>
          <a:bodyPr anchorCtr="0" anchor="b" bIns="91425" lIns="91425" spcFirstLastPara="1" rIns="91425" wrap="square" tIns="91425">
            <a:noAutofit/>
          </a:bodyPr>
          <a:lstStyle/>
          <a:p>
            <a:pPr indent="0" lvl="0" marL="0" rtl="0">
              <a:spcBef>
                <a:spcPts val="0"/>
              </a:spcBef>
              <a:spcAft>
                <a:spcPts val="0"/>
              </a:spcAft>
              <a:buNone/>
            </a:pPr>
            <a:r>
              <a:rPr lang="en"/>
              <a:t>EPA: The Bad</a:t>
            </a:r>
            <a:endParaRPr/>
          </a:p>
        </p:txBody>
      </p:sp>
      <p:sp>
        <p:nvSpPr>
          <p:cNvPr id="129" name="Shape 129"/>
          <p:cNvSpPr txBox="1"/>
          <p:nvPr>
            <p:ph idx="1" type="subTitle"/>
          </p:nvPr>
        </p:nvSpPr>
        <p:spPr>
          <a:xfrm>
            <a:off x="311700" y="3778833"/>
            <a:ext cx="8520600" cy="10569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3" name="Shape 133"/>
        <p:cNvGrpSpPr/>
        <p:nvPr/>
      </p:nvGrpSpPr>
      <p:grpSpPr>
        <a:xfrm>
          <a:off x="0" y="0"/>
          <a:ext cx="0" cy="0"/>
          <a:chOff x="0" y="0"/>
          <a:chExt cx="0" cy="0"/>
        </a:xfrm>
      </p:grpSpPr>
      <p:sp>
        <p:nvSpPr>
          <p:cNvPr descr="http://EnergyTomorrow.org The EPA's role is to develop regulations based on science from laws passed by Congress to protect human health and the environment. However, with its proposals to toughen ozone standards and regulate greenhouse gases and its premature approval of E15, the EPA is now moving beyond its mandate into a political agenda that is not based on realistic science. While the U.S. needs to protect the environment, it's time for EPA to stop overreaching its authority. It could ultimately cost millions of American jobs, increase energy costs, and put U.S. businesses at a competitive disadvantage in the global race for energy.  For more information, visit http://EnergyTomorrow.org." id="134" name="Shape 134" title="EPA's Regulatory Overreach">
            <a:hlinkClick r:id="rId3"/>
          </p:cNvPr>
          <p:cNvSpPr/>
          <p:nvPr/>
        </p:nvSpPr>
        <p:spPr>
          <a:xfrm>
            <a:off x="0" y="0"/>
            <a:ext cx="9144000" cy="6858000"/>
          </a:xfrm>
          <a:prstGeom prst="rect">
            <a:avLst/>
          </a:prstGeom>
          <a:blipFill>
            <a:blip r:embed="rId4">
              <a:alphaModFix/>
            </a:blip>
            <a:stretch>
              <a:fillRect/>
            </a:stretch>
          </a:blipFill>
          <a:ln>
            <a:noFill/>
          </a:ln>
        </p:spPr>
      </p:sp>
      <p:sp>
        <p:nvSpPr>
          <p:cNvPr id="135" name="Shape 135"/>
          <p:cNvSpPr txBox="1"/>
          <p:nvPr>
            <p:ph type="title"/>
          </p:nvPr>
        </p:nvSpPr>
        <p:spPr>
          <a:xfrm>
            <a:off x="311700" y="-10383"/>
            <a:ext cx="8520600" cy="7635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EPA </a:t>
            </a:r>
            <a:r>
              <a:rPr lang="en"/>
              <a:t>Regulatory</a:t>
            </a:r>
            <a:r>
              <a:rPr lang="en"/>
              <a:t> Outreach</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9" name="Shape 139"/>
        <p:cNvGrpSpPr/>
        <p:nvPr/>
      </p:nvGrpSpPr>
      <p:grpSpPr>
        <a:xfrm>
          <a:off x="0" y="0"/>
          <a:ext cx="0" cy="0"/>
          <a:chOff x="0" y="0"/>
          <a:chExt cx="0" cy="0"/>
        </a:xfrm>
      </p:grpSpPr>
      <p:sp>
        <p:nvSpPr>
          <p:cNvPr id="140" name="Shape 140"/>
          <p:cNvSpPr txBox="1"/>
          <p:nvPr>
            <p:ph type="title"/>
          </p:nvPr>
        </p:nvSpPr>
        <p:spPr>
          <a:xfrm>
            <a:off x="311700" y="142017"/>
            <a:ext cx="8520600" cy="7635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EPA </a:t>
            </a:r>
            <a:r>
              <a:rPr lang="en"/>
              <a:t>proposed</a:t>
            </a:r>
            <a:r>
              <a:rPr lang="en"/>
              <a:t> Water Rule</a:t>
            </a:r>
            <a:endParaRPr/>
          </a:p>
        </p:txBody>
      </p:sp>
      <p:sp>
        <p:nvSpPr>
          <p:cNvPr id="141" name="Shape 141"/>
          <p:cNvSpPr txBox="1"/>
          <p:nvPr/>
        </p:nvSpPr>
        <p:spPr>
          <a:xfrm>
            <a:off x="219975" y="957525"/>
            <a:ext cx="8811900" cy="57453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en" sz="3600">
                <a:solidFill>
                  <a:srgbClr val="FFFFFF"/>
                </a:solidFill>
                <a:latin typeface="Combo"/>
                <a:ea typeface="Combo"/>
                <a:cs typeface="Combo"/>
                <a:sym typeface="Combo"/>
              </a:rPr>
              <a:t>The Federal Water Pollution Control Act of 1948 was the first major U.S. law to address water pollution. Growing public awareness and concern for controlling water pollution led to sweeping amendments in 1972. As amended in 1972, the law became commonly known as the Clean Water Act (CWA).</a:t>
            </a:r>
            <a:endParaRPr sz="3600">
              <a:solidFill>
                <a:srgbClr val="FFFFFF"/>
              </a:solidFill>
              <a:latin typeface="Combo"/>
              <a:ea typeface="Combo"/>
              <a:cs typeface="Combo"/>
              <a:sym typeface="Combo"/>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5" name="Shape 145"/>
        <p:cNvGrpSpPr/>
        <p:nvPr/>
      </p:nvGrpSpPr>
      <p:grpSpPr>
        <a:xfrm>
          <a:off x="0" y="0"/>
          <a:ext cx="0" cy="0"/>
          <a:chOff x="0" y="0"/>
          <a:chExt cx="0" cy="0"/>
        </a:xfrm>
      </p:grpSpPr>
      <p:sp>
        <p:nvSpPr>
          <p:cNvPr descr="Propose EPA Water Rule - Government Land Grab - Special Report All Star Panel ==============================­=========­=­=== **Please Click Below to SUBSCRIBE for More &quot;Mass Tea Party&quot; Videos: http://goo.gl/Z5ShLs ==============================­=========­=­===" id="146" name="Shape 146" title="Propose EPA Water Rule - Government Land Grab - Special Report All Star Panel">
            <a:hlinkClick r:id="rId3"/>
          </p:cNvPr>
          <p:cNvSpPr/>
          <p:nvPr/>
        </p:nvSpPr>
        <p:spPr>
          <a:xfrm>
            <a:off x="0" y="8"/>
            <a:ext cx="9144000" cy="6858000"/>
          </a:xfrm>
          <a:prstGeom prst="rect">
            <a:avLst/>
          </a:prstGeom>
          <a:blipFill>
            <a:blip r:embed="rId4">
              <a:alphaModFix/>
            </a:blip>
            <a:stretch>
              <a:fillRect/>
            </a:stretch>
          </a:blipFill>
          <a:ln>
            <a:noFill/>
          </a:ln>
        </p:spPr>
      </p:sp>
      <p:sp>
        <p:nvSpPr>
          <p:cNvPr id="147" name="Shape 147"/>
          <p:cNvSpPr txBox="1"/>
          <p:nvPr>
            <p:ph type="title"/>
          </p:nvPr>
        </p:nvSpPr>
        <p:spPr>
          <a:xfrm>
            <a:off x="311700" y="142017"/>
            <a:ext cx="8520600" cy="7635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sz="3600"/>
              <a:t>EPA </a:t>
            </a:r>
            <a:r>
              <a:rPr lang="en" sz="3600"/>
              <a:t>proposed</a:t>
            </a:r>
            <a:r>
              <a:rPr lang="en" sz="3600"/>
              <a:t> Water Rule 2015</a:t>
            </a:r>
            <a:endParaRPr sz="3600"/>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1" name="Shape 151"/>
        <p:cNvGrpSpPr/>
        <p:nvPr/>
      </p:nvGrpSpPr>
      <p:grpSpPr>
        <a:xfrm>
          <a:off x="0" y="0"/>
          <a:ext cx="0" cy="0"/>
          <a:chOff x="0" y="0"/>
          <a:chExt cx="0" cy="0"/>
        </a:xfrm>
      </p:grpSpPr>
      <p:sp>
        <p:nvSpPr>
          <p:cNvPr descr="in the words of that fired epa administrator - crucify the epa" id="152" name="Shape 152" title="sacketts still battling epa after the epa ignores a 9-0 ruling against it">
            <a:hlinkClick r:id="rId3"/>
          </p:cNvPr>
          <p:cNvSpPr/>
          <p:nvPr/>
        </p:nvSpPr>
        <p:spPr>
          <a:xfrm>
            <a:off x="0" y="0"/>
            <a:ext cx="9144000" cy="6858000"/>
          </a:xfrm>
          <a:prstGeom prst="rect">
            <a:avLst/>
          </a:prstGeom>
          <a:blipFill>
            <a:blip r:embed="rId4">
              <a:alphaModFix/>
            </a:blip>
            <a:stretch>
              <a:fillRect/>
            </a:stretch>
          </a:blipFill>
          <a:ln>
            <a:noFill/>
          </a:ln>
        </p:spPr>
      </p:sp>
      <p:sp>
        <p:nvSpPr>
          <p:cNvPr id="153" name="Shape 153"/>
          <p:cNvSpPr txBox="1"/>
          <p:nvPr>
            <p:ph type="title"/>
          </p:nvPr>
        </p:nvSpPr>
        <p:spPr>
          <a:xfrm>
            <a:off x="311700" y="142017"/>
            <a:ext cx="8520600" cy="7635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Sacketts Vs. EPA 2012</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7" name="Shape 157"/>
        <p:cNvGrpSpPr/>
        <p:nvPr/>
      </p:nvGrpSpPr>
      <p:grpSpPr>
        <a:xfrm>
          <a:off x="0" y="0"/>
          <a:ext cx="0" cy="0"/>
          <a:chOff x="0" y="0"/>
          <a:chExt cx="0" cy="0"/>
        </a:xfrm>
      </p:grpSpPr>
      <p:sp>
        <p:nvSpPr>
          <p:cNvPr descr="Manhattan Institute Senior Fellow Robert Bryce on the impact of regulations on coal and the energy industry as a whole." id="158" name="Shape 158" title="Do EPA Regulations Actually Help the Environment?">
            <a:hlinkClick r:id="rId3"/>
          </p:cNvPr>
          <p:cNvSpPr/>
          <p:nvPr/>
        </p:nvSpPr>
        <p:spPr>
          <a:xfrm>
            <a:off x="0" y="0"/>
            <a:ext cx="9144000" cy="6858000"/>
          </a:xfrm>
          <a:prstGeom prst="rect">
            <a:avLst/>
          </a:prstGeom>
          <a:blipFill>
            <a:blip r:embed="rId4">
              <a:alphaModFix/>
            </a:blip>
            <a:stretch>
              <a:fillRect/>
            </a:stretch>
          </a:blipFill>
          <a:ln>
            <a:noFill/>
          </a:ln>
        </p:spPr>
      </p:sp>
      <p:sp>
        <p:nvSpPr>
          <p:cNvPr id="159" name="Shape 159"/>
          <p:cNvSpPr txBox="1"/>
          <p:nvPr>
            <p:ph type="title"/>
          </p:nvPr>
        </p:nvSpPr>
        <p:spPr>
          <a:xfrm>
            <a:off x="0" y="142025"/>
            <a:ext cx="9144000" cy="7635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sz="3000"/>
              <a:t>Does EPA Really help the Environment? 2012</a:t>
            </a:r>
            <a:endParaRPr sz="3000"/>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3" name="Shape 163"/>
        <p:cNvGrpSpPr/>
        <p:nvPr/>
      </p:nvGrpSpPr>
      <p:grpSpPr>
        <a:xfrm>
          <a:off x="0" y="0"/>
          <a:ext cx="0" cy="0"/>
          <a:chOff x="0" y="0"/>
          <a:chExt cx="0" cy="0"/>
        </a:xfrm>
      </p:grpSpPr>
      <p:sp>
        <p:nvSpPr>
          <p:cNvPr id="164" name="Shape 164"/>
          <p:cNvSpPr txBox="1"/>
          <p:nvPr>
            <p:ph type="ctrTitle"/>
          </p:nvPr>
        </p:nvSpPr>
        <p:spPr>
          <a:xfrm>
            <a:off x="311708" y="992767"/>
            <a:ext cx="8520600" cy="2736900"/>
          </a:xfrm>
          <a:prstGeom prst="rect">
            <a:avLst/>
          </a:prstGeom>
        </p:spPr>
        <p:txBody>
          <a:bodyPr anchorCtr="0" anchor="b" bIns="91425" lIns="91425" spcFirstLastPara="1" rIns="91425" wrap="square" tIns="91425">
            <a:noAutofit/>
          </a:bodyPr>
          <a:lstStyle/>
          <a:p>
            <a:pPr indent="0" lvl="0" marL="0" rtl="0">
              <a:spcBef>
                <a:spcPts val="0"/>
              </a:spcBef>
              <a:spcAft>
                <a:spcPts val="0"/>
              </a:spcAft>
              <a:buNone/>
            </a:pPr>
            <a:r>
              <a:rPr lang="en"/>
              <a:t>EPA: The Trump</a:t>
            </a:r>
            <a:endParaRPr/>
          </a:p>
        </p:txBody>
      </p:sp>
      <p:sp>
        <p:nvSpPr>
          <p:cNvPr id="165" name="Shape 165"/>
          <p:cNvSpPr txBox="1"/>
          <p:nvPr>
            <p:ph idx="1" type="subTitle"/>
          </p:nvPr>
        </p:nvSpPr>
        <p:spPr>
          <a:xfrm>
            <a:off x="311700" y="3778833"/>
            <a:ext cx="8520600" cy="10569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0" name="Shape 60"/>
        <p:cNvGrpSpPr/>
        <p:nvPr/>
      </p:nvGrpSpPr>
      <p:grpSpPr>
        <a:xfrm>
          <a:off x="0" y="0"/>
          <a:ext cx="0" cy="0"/>
          <a:chOff x="0" y="0"/>
          <a:chExt cx="0" cy="0"/>
        </a:xfrm>
      </p:grpSpPr>
      <p:sp>
        <p:nvSpPr>
          <p:cNvPr id="61" name="Shape 61"/>
          <p:cNvSpPr txBox="1"/>
          <p:nvPr>
            <p:ph type="ctrTitle"/>
          </p:nvPr>
        </p:nvSpPr>
        <p:spPr>
          <a:xfrm>
            <a:off x="311708" y="992767"/>
            <a:ext cx="8520600" cy="2736900"/>
          </a:xfrm>
          <a:prstGeom prst="rect">
            <a:avLst/>
          </a:prstGeom>
        </p:spPr>
        <p:txBody>
          <a:bodyPr anchorCtr="0" anchor="b" bIns="91425" lIns="91425" spcFirstLastPara="1" rIns="91425" wrap="square" tIns="91425">
            <a:noAutofit/>
          </a:bodyPr>
          <a:lstStyle/>
          <a:p>
            <a:pPr indent="0" lvl="0" marL="0">
              <a:spcBef>
                <a:spcPts val="0"/>
              </a:spcBef>
              <a:spcAft>
                <a:spcPts val="0"/>
              </a:spcAft>
              <a:buNone/>
            </a:pPr>
            <a:r>
              <a:rPr lang="en"/>
              <a:t>EPA: The Good</a:t>
            </a:r>
            <a:endParaRPr/>
          </a:p>
        </p:txBody>
      </p:sp>
      <p:sp>
        <p:nvSpPr>
          <p:cNvPr id="62" name="Shape 62"/>
          <p:cNvSpPr txBox="1"/>
          <p:nvPr>
            <p:ph idx="1" type="subTitle"/>
          </p:nvPr>
        </p:nvSpPr>
        <p:spPr>
          <a:xfrm>
            <a:off x="311700" y="3778833"/>
            <a:ext cx="8520600" cy="10569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9" name="Shape 169"/>
        <p:cNvGrpSpPr/>
        <p:nvPr/>
      </p:nvGrpSpPr>
      <p:grpSpPr>
        <a:xfrm>
          <a:off x="0" y="0"/>
          <a:ext cx="0" cy="0"/>
          <a:chOff x="0" y="0"/>
          <a:chExt cx="0" cy="0"/>
        </a:xfrm>
      </p:grpSpPr>
      <p:sp>
        <p:nvSpPr>
          <p:cNvPr descr="Look, you've probably heard a lot of scary things about the coming Trump administration. And while we can't exactly reassure you -- sorry! we know how you feel -- at least we can help clear things up. Who is Myron Ebell, anyway? What should we expect from the &quot;Department of Environmental&quot; under a Trump presidency? Let us explain." id="170" name="Shape 170" title="What does a Donald Trump EPA look like?">
            <a:hlinkClick r:id="rId3"/>
          </p:cNvPr>
          <p:cNvSpPr/>
          <p:nvPr/>
        </p:nvSpPr>
        <p:spPr>
          <a:xfrm>
            <a:off x="0" y="8"/>
            <a:ext cx="9144000" cy="6858000"/>
          </a:xfrm>
          <a:prstGeom prst="rect">
            <a:avLst/>
          </a:prstGeom>
          <a:blipFill>
            <a:blip r:embed="rId4">
              <a:alphaModFix/>
            </a:blip>
            <a:stretch>
              <a:fillRect/>
            </a:stretch>
          </a:blipFill>
          <a:ln>
            <a:noFill/>
          </a:ln>
        </p:spPr>
      </p:sp>
      <p:sp>
        <p:nvSpPr>
          <p:cNvPr id="171" name="Shape 171"/>
          <p:cNvSpPr txBox="1"/>
          <p:nvPr>
            <p:ph type="title"/>
          </p:nvPr>
        </p:nvSpPr>
        <p:spPr>
          <a:xfrm>
            <a:off x="311700" y="142017"/>
            <a:ext cx="8520600" cy="7635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sz="3000"/>
              <a:t>What does the Trump EPA look Like? 2016</a:t>
            </a:r>
            <a:endParaRPr sz="3000"/>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5" name="Shape 175"/>
        <p:cNvGrpSpPr/>
        <p:nvPr/>
      </p:nvGrpSpPr>
      <p:grpSpPr>
        <a:xfrm>
          <a:off x="0" y="0"/>
          <a:ext cx="0" cy="0"/>
          <a:chOff x="0" y="0"/>
          <a:chExt cx="0" cy="0"/>
        </a:xfrm>
      </p:grpSpPr>
      <p:sp>
        <p:nvSpPr>
          <p:cNvPr descr="Scientist Bill Nye joins to discuss Donald Trump's picks to lead State, EPA and Energy departments, and why some are concerned over their climate views. » Subscribe to MSNBC: http://on.msnbc.com/SubscribeTomsnbc  About: MSNBC is the premier destination for in-depth analysis of daily headlines, insightful political commentary and informed perspectives. Reaching more than 95 million households worldwide, MSNBC offers a full schedule of live news coverage, political opinions and award-winning documentary programming -- 24 hours a day, 7 days a week.  Connect with MSNBC Online Visit msnbc.com: http://on.msnbc.com/Readmsnbc Find MSNBC on Facebook: http://on.msnbc.com/Likemsnbc Follow MSNBC on Twitter: http://on.msnbc.com/Followmsnbc Follow MSNBC on Google+: http://on.msnbc.com/Plusmsnbc Follow MSNBC on Instagram: http://on.msnbc.com/Instamsnbc Follow MSNBC on Tumblr: http://on.msnbc.com/LeanWithmsnbc  Bill Nye Talks Donald Trump EPA, Energy Secretary Picks | MSNBC" id="176" name="Shape 176" title="Bill Nye Talks Donald Trump EPA, Energy Secretary Picks | MSNBC">
            <a:hlinkClick r:id="rId3"/>
          </p:cNvPr>
          <p:cNvSpPr/>
          <p:nvPr/>
        </p:nvSpPr>
        <p:spPr>
          <a:xfrm>
            <a:off x="0" y="8"/>
            <a:ext cx="9144000" cy="6858000"/>
          </a:xfrm>
          <a:prstGeom prst="rect">
            <a:avLst/>
          </a:prstGeom>
          <a:blipFill>
            <a:blip r:embed="rId4">
              <a:alphaModFix/>
            </a:blip>
            <a:stretch>
              <a:fillRect/>
            </a:stretch>
          </a:blipFill>
          <a:ln>
            <a:noFill/>
          </a:ln>
        </p:spPr>
      </p:sp>
      <p:sp>
        <p:nvSpPr>
          <p:cNvPr id="177" name="Shape 177"/>
          <p:cNvSpPr txBox="1"/>
          <p:nvPr>
            <p:ph type="title"/>
          </p:nvPr>
        </p:nvSpPr>
        <p:spPr>
          <a:xfrm>
            <a:off x="311700" y="142017"/>
            <a:ext cx="8520600" cy="7635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sz="3600"/>
              <a:t>Bill Nye Talks Trump EPA -2016</a:t>
            </a:r>
            <a:endParaRPr sz="3600"/>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1" name="Shape 181"/>
        <p:cNvGrpSpPr/>
        <p:nvPr/>
      </p:nvGrpSpPr>
      <p:grpSpPr>
        <a:xfrm>
          <a:off x="0" y="0"/>
          <a:ext cx="0" cy="0"/>
          <a:chOff x="0" y="0"/>
          <a:chExt cx="0" cy="0"/>
        </a:xfrm>
      </p:grpSpPr>
      <p:sp>
        <p:nvSpPr>
          <p:cNvPr descr="Environmentalists are wary after President Donald Trump ordered a freeze on regulations and some state grants and contracts at the Environmental Protection Agency. CNN's Rene Marsh reports." id="182" name="Shape 182" title="Trump freezes state EPA grants and contracts">
            <a:hlinkClick r:id="rId3"/>
          </p:cNvPr>
          <p:cNvSpPr/>
          <p:nvPr/>
        </p:nvSpPr>
        <p:spPr>
          <a:xfrm>
            <a:off x="0" y="8"/>
            <a:ext cx="9144000" cy="6858000"/>
          </a:xfrm>
          <a:prstGeom prst="rect">
            <a:avLst/>
          </a:prstGeom>
          <a:blipFill>
            <a:blip r:embed="rId4">
              <a:alphaModFix/>
            </a:blip>
            <a:stretch>
              <a:fillRect/>
            </a:stretch>
          </a:blipFill>
          <a:ln>
            <a:noFill/>
          </a:ln>
        </p:spPr>
      </p:sp>
      <p:sp>
        <p:nvSpPr>
          <p:cNvPr id="183" name="Shape 183"/>
          <p:cNvSpPr txBox="1"/>
          <p:nvPr>
            <p:ph type="title"/>
          </p:nvPr>
        </p:nvSpPr>
        <p:spPr>
          <a:xfrm>
            <a:off x="311700" y="142017"/>
            <a:ext cx="8520600" cy="7635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sz="3600"/>
              <a:t>Trump Freezes EPA Grants 1/25/17</a:t>
            </a:r>
            <a:endParaRPr sz="3600"/>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7" name="Shape 187"/>
        <p:cNvGrpSpPr/>
        <p:nvPr/>
      </p:nvGrpSpPr>
      <p:grpSpPr>
        <a:xfrm>
          <a:off x="0" y="0"/>
          <a:ext cx="0" cy="0"/>
          <a:chOff x="0" y="0"/>
          <a:chExt cx="0" cy="0"/>
        </a:xfrm>
      </p:grpSpPr>
      <p:sp>
        <p:nvSpPr>
          <p:cNvPr descr="This means that the EPA can now only regulate navigable waters, as President Trump explains.  Welcome To Our Channel In Support Of President Donald Trump And His Administration! We Live Stream All Upcoming Government Press Conferences, Meetings,Hearings And Speeches. Please Subscribe Yo Us, Turn Notifications On By Clicking The Bell Icon On Our Channel &amp; Share Our Videos To Support President Donald Trump And Our Channel. We Wish To Give You The Best Possible Coverage We Can! Let's Make America Great Again!  Subscribe Here: https://www.youtube.com/channel/UCzsV...     The Footage We Use Is Owned By Our Government Which Falls Under Public Domain. We Are Not In Anyway Associated With President Donald Trump Or His Administration. We Are Merely Fans And Supporters Of Mr. Trump And A Alternative Source Of Live Stream And Videos For His Supporters. Please See The Copyright Laws Below.     Copyright Law 105. Subject matter of copyright: United States Government works Copyright protection under this title is not available for any work of the United States Government, but the United States Government is not precluded from receiving and holding copyrights transferred to it by assignment, bequest, or otherwise.  Copyright Disclaimer Under Section 107 of the Copyright Act 1976, allowance is made for &quot;fair use&quot; for purposes such as criticism, comment, news reporting, teaching, scholarship, and research. Fair use is a use permitted by copyright statute that might otherwise be infringing. Non-profit, educational or personal use tips the balance in favor of fair use.   If There Is Any Concern Or Problem With Our Channel In Anyone's View, Please Contact Us On The Backpage Of Our YouTube Channel. Click This Link To Leave Us A Message.  https://www.youtube.com/channel/UCzsV...  No copyright intended. All content used in adherence to Fair Use copyright law.  About the video / Community guidelines  This footage is NOT intended to be violent or glorify violence in any way. We are sharing the footage STRICTLY for the purposes of news reporting and educating.  Thank You For Supporting President Trump And This Channel.  Let's Make America Great Again!" id="188" name="Shape 188" title="BREAKING: President Donald Trump just revoked EPA Clean Water rule! 2/28/2017">
            <a:hlinkClick r:id="rId3"/>
          </p:cNvPr>
          <p:cNvSpPr/>
          <p:nvPr/>
        </p:nvSpPr>
        <p:spPr>
          <a:xfrm>
            <a:off x="0" y="8"/>
            <a:ext cx="9144000" cy="6858000"/>
          </a:xfrm>
          <a:prstGeom prst="rect">
            <a:avLst/>
          </a:prstGeom>
          <a:blipFill>
            <a:blip r:embed="rId4">
              <a:alphaModFix/>
            </a:blip>
            <a:stretch>
              <a:fillRect/>
            </a:stretch>
          </a:blipFill>
          <a:ln>
            <a:noFill/>
          </a:ln>
        </p:spPr>
      </p:sp>
      <p:sp>
        <p:nvSpPr>
          <p:cNvPr id="189" name="Shape 189"/>
          <p:cNvSpPr txBox="1"/>
          <p:nvPr>
            <p:ph type="title"/>
          </p:nvPr>
        </p:nvSpPr>
        <p:spPr>
          <a:xfrm>
            <a:off x="311700" y="142017"/>
            <a:ext cx="8520600" cy="7635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sz="3000"/>
              <a:t>Trump Revokes Clean Water Act, 2/28/2017</a:t>
            </a:r>
            <a:endParaRPr sz="3000"/>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3" name="Shape 193"/>
        <p:cNvGrpSpPr/>
        <p:nvPr/>
      </p:nvGrpSpPr>
      <p:grpSpPr>
        <a:xfrm>
          <a:off x="0" y="0"/>
          <a:ext cx="0" cy="0"/>
          <a:chOff x="0" y="0"/>
          <a:chExt cx="0" cy="0"/>
        </a:xfrm>
      </p:grpSpPr>
      <p:sp>
        <p:nvSpPr>
          <p:cNvPr id="194" name="Shape 194"/>
          <p:cNvSpPr txBox="1"/>
          <p:nvPr>
            <p:ph type="title"/>
          </p:nvPr>
        </p:nvSpPr>
        <p:spPr>
          <a:xfrm>
            <a:off x="311700" y="142017"/>
            <a:ext cx="8520600" cy="7635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Epa pros &amp; cons</a:t>
            </a:r>
            <a:endParaRPr/>
          </a:p>
        </p:txBody>
      </p:sp>
      <p:sp>
        <p:nvSpPr>
          <p:cNvPr id="195" name="Shape 195"/>
          <p:cNvSpPr txBox="1"/>
          <p:nvPr>
            <p:ph idx="1" type="body"/>
          </p:nvPr>
        </p:nvSpPr>
        <p:spPr>
          <a:xfrm>
            <a:off x="311700" y="1536633"/>
            <a:ext cx="3999900" cy="45552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sz="3000"/>
              <a:t>PROS:</a:t>
            </a:r>
            <a:endParaRPr sz="3000"/>
          </a:p>
          <a:p>
            <a:pPr indent="-419100" lvl="0" marL="457200">
              <a:spcBef>
                <a:spcPts val="0"/>
              </a:spcBef>
              <a:spcAft>
                <a:spcPts val="0"/>
              </a:spcAft>
              <a:buSzPts val="3000"/>
              <a:buChar char="●"/>
            </a:pPr>
            <a:r>
              <a:rPr lang="en" sz="3000"/>
              <a:t>PROTECT ENVIRONMENT</a:t>
            </a:r>
            <a:endParaRPr sz="3000"/>
          </a:p>
          <a:p>
            <a:pPr indent="-419100" lvl="1" marL="914400">
              <a:spcBef>
                <a:spcPts val="0"/>
              </a:spcBef>
              <a:spcAft>
                <a:spcPts val="0"/>
              </a:spcAft>
              <a:buSzPts val="3000"/>
              <a:buChar char="○"/>
            </a:pPr>
            <a:r>
              <a:rPr lang="en" sz="3000"/>
              <a:t>WATER, AIR, soil/Toxins</a:t>
            </a:r>
            <a:endParaRPr sz="3000"/>
          </a:p>
          <a:p>
            <a:pPr indent="-419100" lvl="0" marL="457200">
              <a:spcBef>
                <a:spcPts val="0"/>
              </a:spcBef>
              <a:spcAft>
                <a:spcPts val="0"/>
              </a:spcAft>
              <a:buSzPts val="3000"/>
              <a:buChar char="●"/>
            </a:pPr>
            <a:r>
              <a:rPr lang="en" sz="3000"/>
              <a:t>KEEP POLLUTION OUT</a:t>
            </a:r>
            <a:endParaRPr sz="3000"/>
          </a:p>
          <a:p>
            <a:pPr indent="-419100" lvl="0" marL="457200">
              <a:spcBef>
                <a:spcPts val="0"/>
              </a:spcBef>
              <a:spcAft>
                <a:spcPts val="0"/>
              </a:spcAft>
              <a:buSzPts val="3000"/>
              <a:buChar char="●"/>
            </a:pPr>
            <a:r>
              <a:rPr lang="en" sz="3000"/>
              <a:t>KEEP PEOPLE HEALTHY</a:t>
            </a:r>
            <a:endParaRPr sz="3000"/>
          </a:p>
        </p:txBody>
      </p:sp>
      <p:sp>
        <p:nvSpPr>
          <p:cNvPr id="196" name="Shape 196"/>
          <p:cNvSpPr txBox="1"/>
          <p:nvPr>
            <p:ph idx="2" type="body"/>
          </p:nvPr>
        </p:nvSpPr>
        <p:spPr>
          <a:xfrm>
            <a:off x="4387825" y="1536625"/>
            <a:ext cx="4444500" cy="45552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sz="3000"/>
              <a:t>CONS:</a:t>
            </a:r>
            <a:endParaRPr sz="3000"/>
          </a:p>
          <a:p>
            <a:pPr indent="-419100" lvl="0" marL="457200">
              <a:spcBef>
                <a:spcPts val="0"/>
              </a:spcBef>
              <a:spcAft>
                <a:spcPts val="0"/>
              </a:spcAft>
              <a:buSzPts val="3000"/>
              <a:buChar char="●"/>
            </a:pPr>
            <a:r>
              <a:rPr lang="en" sz="3000"/>
              <a:t>FALSIFY RECORDS FOR THEIR BENEFIT</a:t>
            </a:r>
            <a:endParaRPr sz="3000"/>
          </a:p>
          <a:p>
            <a:pPr indent="-419100" lvl="0" marL="457200">
              <a:spcBef>
                <a:spcPts val="0"/>
              </a:spcBef>
              <a:spcAft>
                <a:spcPts val="0"/>
              </a:spcAft>
              <a:buSzPts val="3000"/>
              <a:buChar char="●"/>
            </a:pPr>
            <a:r>
              <a:rPr lang="en" sz="3000"/>
              <a:t>TRY TO KEEP AS MUCH MONEY AS THEY CAN</a:t>
            </a:r>
            <a:endParaRPr sz="3000"/>
          </a:p>
          <a:p>
            <a:pPr indent="-419100" lvl="0" marL="457200" rtl="0">
              <a:spcBef>
                <a:spcPts val="0"/>
              </a:spcBef>
              <a:spcAft>
                <a:spcPts val="0"/>
              </a:spcAft>
              <a:buSzPts val="3000"/>
              <a:buChar char="●"/>
            </a:pPr>
            <a:r>
              <a:rPr lang="en" sz="3000"/>
              <a:t>HIDE INFO ABOUT SUPERFUND SITES</a:t>
            </a:r>
            <a:endParaRPr sz="3000"/>
          </a:p>
          <a:p>
            <a:pPr indent="-419100" lvl="0" marL="457200" rtl="0">
              <a:spcBef>
                <a:spcPts val="0"/>
              </a:spcBef>
              <a:spcAft>
                <a:spcPts val="0"/>
              </a:spcAft>
              <a:buSzPts val="3000"/>
              <a:buChar char="●"/>
            </a:pPr>
            <a:r>
              <a:rPr lang="en" sz="3000"/>
              <a:t>Too much Power</a:t>
            </a:r>
            <a:endParaRPr sz="30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5">
                                            <p:txEl>
                                              <p:pRg end="0" st="0"/>
                                            </p:txEl>
                                          </p:spTgt>
                                        </p:tgtEl>
                                        <p:attrNameLst>
                                          <p:attrName>style.visibility</p:attrName>
                                        </p:attrNameLst>
                                      </p:cBhvr>
                                      <p:to>
                                        <p:strVal val="visible"/>
                                      </p:to>
                                    </p:set>
                                    <p:animEffect filter="fade" transition="in">
                                      <p:cBhvr>
                                        <p:cTn dur="1000"/>
                                        <p:tgtEl>
                                          <p:spTgt spid="195">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5">
                                            <p:txEl>
                                              <p:pRg end="1" st="1"/>
                                            </p:txEl>
                                          </p:spTgt>
                                        </p:tgtEl>
                                        <p:attrNameLst>
                                          <p:attrName>style.visibility</p:attrName>
                                        </p:attrNameLst>
                                      </p:cBhvr>
                                      <p:to>
                                        <p:strVal val="visible"/>
                                      </p:to>
                                    </p:set>
                                    <p:animEffect filter="fade" transition="in">
                                      <p:cBhvr>
                                        <p:cTn dur="1000"/>
                                        <p:tgtEl>
                                          <p:spTgt spid="195">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5">
                                            <p:txEl>
                                              <p:pRg end="2" st="2"/>
                                            </p:txEl>
                                          </p:spTgt>
                                        </p:tgtEl>
                                        <p:attrNameLst>
                                          <p:attrName>style.visibility</p:attrName>
                                        </p:attrNameLst>
                                      </p:cBhvr>
                                      <p:to>
                                        <p:strVal val="visible"/>
                                      </p:to>
                                    </p:set>
                                    <p:animEffect filter="fade" transition="in">
                                      <p:cBhvr>
                                        <p:cTn dur="1000"/>
                                        <p:tgtEl>
                                          <p:spTgt spid="195">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5">
                                            <p:txEl>
                                              <p:pRg end="3" st="3"/>
                                            </p:txEl>
                                          </p:spTgt>
                                        </p:tgtEl>
                                        <p:attrNameLst>
                                          <p:attrName>style.visibility</p:attrName>
                                        </p:attrNameLst>
                                      </p:cBhvr>
                                      <p:to>
                                        <p:strVal val="visible"/>
                                      </p:to>
                                    </p:set>
                                    <p:animEffect filter="fade" transition="in">
                                      <p:cBhvr>
                                        <p:cTn dur="1000"/>
                                        <p:tgtEl>
                                          <p:spTgt spid="195">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5">
                                            <p:txEl>
                                              <p:pRg end="4" st="4"/>
                                            </p:txEl>
                                          </p:spTgt>
                                        </p:tgtEl>
                                        <p:attrNameLst>
                                          <p:attrName>style.visibility</p:attrName>
                                        </p:attrNameLst>
                                      </p:cBhvr>
                                      <p:to>
                                        <p:strVal val="visible"/>
                                      </p:to>
                                    </p:set>
                                    <p:animEffect filter="fade" transition="in">
                                      <p:cBhvr>
                                        <p:cTn dur="1000"/>
                                        <p:tgtEl>
                                          <p:spTgt spid="195">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6">
                                            <p:txEl>
                                              <p:pRg end="0" st="0"/>
                                            </p:txEl>
                                          </p:spTgt>
                                        </p:tgtEl>
                                        <p:attrNameLst>
                                          <p:attrName>style.visibility</p:attrName>
                                        </p:attrNameLst>
                                      </p:cBhvr>
                                      <p:to>
                                        <p:strVal val="visible"/>
                                      </p:to>
                                    </p:set>
                                    <p:animEffect filter="fade" transition="in">
                                      <p:cBhvr>
                                        <p:cTn dur="1000"/>
                                        <p:tgtEl>
                                          <p:spTgt spid="196">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6">
                                            <p:txEl>
                                              <p:pRg end="1" st="1"/>
                                            </p:txEl>
                                          </p:spTgt>
                                        </p:tgtEl>
                                        <p:attrNameLst>
                                          <p:attrName>style.visibility</p:attrName>
                                        </p:attrNameLst>
                                      </p:cBhvr>
                                      <p:to>
                                        <p:strVal val="visible"/>
                                      </p:to>
                                    </p:set>
                                    <p:animEffect filter="fade" transition="in">
                                      <p:cBhvr>
                                        <p:cTn dur="1000"/>
                                        <p:tgtEl>
                                          <p:spTgt spid="196">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6">
                                            <p:txEl>
                                              <p:pRg end="2" st="2"/>
                                            </p:txEl>
                                          </p:spTgt>
                                        </p:tgtEl>
                                        <p:attrNameLst>
                                          <p:attrName>style.visibility</p:attrName>
                                        </p:attrNameLst>
                                      </p:cBhvr>
                                      <p:to>
                                        <p:strVal val="visible"/>
                                      </p:to>
                                    </p:set>
                                    <p:animEffect filter="fade" transition="in">
                                      <p:cBhvr>
                                        <p:cTn dur="1000"/>
                                        <p:tgtEl>
                                          <p:spTgt spid="196">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6">
                                            <p:txEl>
                                              <p:pRg end="3" st="3"/>
                                            </p:txEl>
                                          </p:spTgt>
                                        </p:tgtEl>
                                        <p:attrNameLst>
                                          <p:attrName>style.visibility</p:attrName>
                                        </p:attrNameLst>
                                      </p:cBhvr>
                                      <p:to>
                                        <p:strVal val="visible"/>
                                      </p:to>
                                    </p:set>
                                    <p:animEffect filter="fade" transition="in">
                                      <p:cBhvr>
                                        <p:cTn dur="1000"/>
                                        <p:tgtEl>
                                          <p:spTgt spid="196">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6">
                                            <p:txEl>
                                              <p:pRg end="4" st="4"/>
                                            </p:txEl>
                                          </p:spTgt>
                                        </p:tgtEl>
                                        <p:attrNameLst>
                                          <p:attrName>style.visibility</p:attrName>
                                        </p:attrNameLst>
                                      </p:cBhvr>
                                      <p:to>
                                        <p:strVal val="visible"/>
                                      </p:to>
                                    </p:set>
                                    <p:animEffect filter="fade" transition="in">
                                      <p:cBhvr>
                                        <p:cTn dur="1000"/>
                                        <p:tgtEl>
                                          <p:spTgt spid="196">
                                            <p:txEl>
                                              <p:pRg end="4" st="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6" name="Shape 66"/>
        <p:cNvGrpSpPr/>
        <p:nvPr/>
      </p:nvGrpSpPr>
      <p:grpSpPr>
        <a:xfrm>
          <a:off x="0" y="0"/>
          <a:ext cx="0" cy="0"/>
          <a:chOff x="0" y="0"/>
          <a:chExt cx="0" cy="0"/>
        </a:xfrm>
      </p:grpSpPr>
      <p:sp>
        <p:nvSpPr>
          <p:cNvPr id="67" name="Shape 67"/>
          <p:cNvSpPr txBox="1"/>
          <p:nvPr>
            <p:ph type="title"/>
          </p:nvPr>
        </p:nvSpPr>
        <p:spPr>
          <a:xfrm>
            <a:off x="311700" y="142017"/>
            <a:ext cx="8520600" cy="7635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Clean water act</a:t>
            </a:r>
            <a:endParaRPr/>
          </a:p>
        </p:txBody>
      </p:sp>
      <p:sp>
        <p:nvSpPr>
          <p:cNvPr id="68" name="Shape 68"/>
          <p:cNvSpPr txBox="1"/>
          <p:nvPr>
            <p:ph idx="1" type="body"/>
          </p:nvPr>
        </p:nvSpPr>
        <p:spPr>
          <a:xfrm>
            <a:off x="311700" y="905525"/>
            <a:ext cx="8520600" cy="57309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sz="3000"/>
              <a:t>The Clean Water Act (CWA) establishes the basic structure for regulating discharges of pollutants into the waters of the United States and regulating quality standards for surface waters. The basis of the CWA was enacted in 1948 and was called the Federal Water Pollution Control Act, but the Act was significantly reorganized and expanded in 1972. "Clean Water Act" became the Act's common name with amendments in 1972. </a:t>
            </a:r>
            <a:r>
              <a:rPr lang="en" sz="1000"/>
              <a:t>Source:  epa.org</a:t>
            </a:r>
            <a:endParaRPr sz="10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2" name="Shape 72"/>
        <p:cNvGrpSpPr/>
        <p:nvPr/>
      </p:nvGrpSpPr>
      <p:grpSpPr>
        <a:xfrm>
          <a:off x="0" y="0"/>
          <a:ext cx="0" cy="0"/>
          <a:chOff x="0" y="0"/>
          <a:chExt cx="0" cy="0"/>
        </a:xfrm>
      </p:grpSpPr>
      <p:sp>
        <p:nvSpPr>
          <p:cNvPr id="73" name="Shape 73"/>
          <p:cNvSpPr txBox="1"/>
          <p:nvPr>
            <p:ph type="title"/>
          </p:nvPr>
        </p:nvSpPr>
        <p:spPr>
          <a:xfrm>
            <a:off x="311700" y="142017"/>
            <a:ext cx="8520600" cy="7635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Clean water act	</a:t>
            </a:r>
            <a:endParaRPr/>
          </a:p>
        </p:txBody>
      </p:sp>
      <p:sp>
        <p:nvSpPr>
          <p:cNvPr id="74" name="Shape 74"/>
          <p:cNvSpPr txBox="1"/>
          <p:nvPr>
            <p:ph idx="1" type="body"/>
          </p:nvPr>
        </p:nvSpPr>
        <p:spPr>
          <a:xfrm>
            <a:off x="311700" y="1153450"/>
            <a:ext cx="8520600" cy="54831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u="sng">
                <a:solidFill>
                  <a:schemeClr val="hlink"/>
                </a:solidFill>
                <a:hlinkClick r:id="rId3"/>
              </a:rPr>
              <a:t>https://nepis.epa.gov/Exe/ZyPDF.cgi?Dockey=P100156H.txt</a:t>
            </a:r>
            <a:endParaRPr/>
          </a:p>
          <a:p>
            <a:pPr indent="0" lvl="0" marL="0">
              <a:spcBef>
                <a:spcPts val="0"/>
              </a:spcBef>
              <a:spcAft>
                <a:spcPts val="0"/>
              </a:spcAft>
              <a:buNone/>
            </a:pPr>
            <a:r>
              <a:t/>
            </a:r>
            <a:endParaRPr/>
          </a:p>
          <a:p>
            <a:pPr indent="0" lvl="0" marL="0">
              <a:spcBef>
                <a:spcPts val="0"/>
              </a:spcBef>
              <a:spcAft>
                <a:spcPts val="0"/>
              </a:spcAft>
              <a:buNone/>
            </a:pPr>
            <a:r>
              <a:rPr lang="en"/>
              <a:t>EPA has regulations regarding the safety of groundwater and drinking water, as well as how states enforce those regulations</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8" name="Shape 78"/>
        <p:cNvGrpSpPr/>
        <p:nvPr/>
      </p:nvGrpSpPr>
      <p:grpSpPr>
        <a:xfrm>
          <a:off x="0" y="0"/>
          <a:ext cx="0" cy="0"/>
          <a:chOff x="0" y="0"/>
          <a:chExt cx="0" cy="0"/>
        </a:xfrm>
      </p:grpSpPr>
      <p:sp>
        <p:nvSpPr>
          <p:cNvPr id="79" name="Shape 79"/>
          <p:cNvSpPr txBox="1"/>
          <p:nvPr>
            <p:ph type="title"/>
          </p:nvPr>
        </p:nvSpPr>
        <p:spPr>
          <a:xfrm>
            <a:off x="311700" y="142017"/>
            <a:ext cx="8520600" cy="7635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Clean Air Act</a:t>
            </a:r>
            <a:endParaRPr/>
          </a:p>
        </p:txBody>
      </p:sp>
      <p:sp>
        <p:nvSpPr>
          <p:cNvPr id="80" name="Shape 80"/>
          <p:cNvSpPr txBox="1"/>
          <p:nvPr>
            <p:ph idx="1" type="body"/>
          </p:nvPr>
        </p:nvSpPr>
        <p:spPr>
          <a:xfrm>
            <a:off x="311700" y="905525"/>
            <a:ext cx="8520600" cy="57309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The Clean Air Act (CAA) is the comprehensive federal law that regulates air emissions from stationary and mobile sources. Among other things, this law authorizes EPA to establish National Ambient Air Quality Standards (NAAQS) to protect public health and public welfare and to regulate emissions of hazardous air pollutants.</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4" name="Shape 84"/>
        <p:cNvGrpSpPr/>
        <p:nvPr/>
      </p:nvGrpSpPr>
      <p:grpSpPr>
        <a:xfrm>
          <a:off x="0" y="0"/>
          <a:ext cx="0" cy="0"/>
          <a:chOff x="0" y="0"/>
          <a:chExt cx="0" cy="0"/>
        </a:xfrm>
      </p:grpSpPr>
      <p:sp>
        <p:nvSpPr>
          <p:cNvPr id="85" name="Shape 85"/>
          <p:cNvSpPr txBox="1"/>
          <p:nvPr>
            <p:ph type="title"/>
          </p:nvPr>
        </p:nvSpPr>
        <p:spPr>
          <a:xfrm>
            <a:off x="311700" y="142017"/>
            <a:ext cx="8520600" cy="7635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Clean Air Act</a:t>
            </a:r>
            <a:endParaRPr/>
          </a:p>
        </p:txBody>
      </p:sp>
      <p:sp>
        <p:nvSpPr>
          <p:cNvPr id="86" name="Shape 86"/>
          <p:cNvSpPr txBox="1"/>
          <p:nvPr>
            <p:ph idx="1" type="body"/>
          </p:nvPr>
        </p:nvSpPr>
        <p:spPr>
          <a:xfrm>
            <a:off x="311700" y="905525"/>
            <a:ext cx="8520600" cy="5730900"/>
          </a:xfrm>
          <a:prstGeom prst="rect">
            <a:avLst/>
          </a:prstGeom>
        </p:spPr>
        <p:txBody>
          <a:bodyPr anchorCtr="0" anchor="t" bIns="91425" lIns="91425" spcFirstLastPara="1" rIns="91425" wrap="square" tIns="91425">
            <a:noAutofit/>
          </a:bodyPr>
          <a:lstStyle/>
          <a:p>
            <a:pPr indent="0" lvl="0" marL="0">
              <a:lnSpc>
                <a:spcPct val="100000"/>
              </a:lnSpc>
              <a:spcBef>
                <a:spcPts val="0"/>
              </a:spcBef>
              <a:spcAft>
                <a:spcPts val="0"/>
              </a:spcAft>
              <a:buNone/>
            </a:pPr>
            <a:r>
              <a:rPr lang="en" sz="3000"/>
              <a:t>One of the goals of the Act was to set and achieve NAAQS in every state by 1975 in order to address the public health and welfare risks posed by certain widespread air pollutants. The setting of these pollutant standards was coupled with directing the states to develop state implementation plans (SIPs), applicable to appropriate industrial sources in the state, in order to achieve these standards. The Act was amended in 1977 and 1990 primarily to set new goals (dates) for achieving attainment of NAAQS since many areas of the country had failed to meet the deadlines.</a:t>
            </a:r>
            <a:endParaRPr sz="30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0" name="Shape 90"/>
        <p:cNvGrpSpPr/>
        <p:nvPr/>
      </p:nvGrpSpPr>
      <p:grpSpPr>
        <a:xfrm>
          <a:off x="0" y="0"/>
          <a:ext cx="0" cy="0"/>
          <a:chOff x="0" y="0"/>
          <a:chExt cx="0" cy="0"/>
        </a:xfrm>
      </p:grpSpPr>
      <p:sp>
        <p:nvSpPr>
          <p:cNvPr descr="The Clean Air Act was passed in 1970, and current regulations are based on an amended version passed in 1990. The legislation enabled federal and state authorities to establish comprehensive regulations for air pollutants. SaveOnEnergy, an online energy marketplace, came up with images showing the worst case scenario without proper regulation.  Read more: http://www.techinsider.io/  FACEBOOK: https://www.facebook.com/techinsider TWITTER: https://twitter.com/businessinsider INSTAGRAM: https://www.instagram.com/businessinsider/ TUMBLR: http://businessinsider.tumblr.com/" id="91" name="Shape 91" title="How U.S. cities would look without the Clean Air Act">
            <a:hlinkClick r:id="rId3"/>
          </p:cNvPr>
          <p:cNvSpPr/>
          <p:nvPr/>
        </p:nvSpPr>
        <p:spPr>
          <a:xfrm>
            <a:off x="0" y="0"/>
            <a:ext cx="9144000" cy="6858000"/>
          </a:xfrm>
          <a:prstGeom prst="rect">
            <a:avLst/>
          </a:prstGeom>
          <a:blipFill>
            <a:blip r:embed="rId4">
              <a:alphaModFix/>
            </a:blip>
            <a:stretch>
              <a:fillRect/>
            </a:stretch>
          </a:blipFill>
          <a:ln>
            <a:noFill/>
          </a:ln>
        </p:spPr>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5" name="Shape 95"/>
        <p:cNvGrpSpPr/>
        <p:nvPr/>
      </p:nvGrpSpPr>
      <p:grpSpPr>
        <a:xfrm>
          <a:off x="0" y="0"/>
          <a:ext cx="0" cy="0"/>
          <a:chOff x="0" y="0"/>
          <a:chExt cx="0" cy="0"/>
        </a:xfrm>
      </p:grpSpPr>
      <p:sp>
        <p:nvSpPr>
          <p:cNvPr id="96" name="Shape 96"/>
          <p:cNvSpPr txBox="1"/>
          <p:nvPr>
            <p:ph type="title"/>
          </p:nvPr>
        </p:nvSpPr>
        <p:spPr>
          <a:xfrm>
            <a:off x="311700" y="142017"/>
            <a:ext cx="8520600" cy="7635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sz="4500"/>
              <a:t>Toxic Substance Control Act</a:t>
            </a:r>
            <a:endParaRPr sz="4500"/>
          </a:p>
        </p:txBody>
      </p:sp>
      <p:sp>
        <p:nvSpPr>
          <p:cNvPr id="97" name="Shape 97"/>
          <p:cNvSpPr txBox="1"/>
          <p:nvPr>
            <p:ph idx="1" type="body"/>
          </p:nvPr>
        </p:nvSpPr>
        <p:spPr>
          <a:xfrm>
            <a:off x="311700" y="1153450"/>
            <a:ext cx="8520600" cy="54831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The Toxic Substances Control Act of 1976 provides EPA with authority to require reporting, record-keeping and testing requirements, and restrictions relating to chemical substances and/or mixtures. Certain substances are generally excluded from TSCA, including, among others, food, drugs, cosmetics and pesticides.</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1" name="Shape 101"/>
        <p:cNvGrpSpPr/>
        <p:nvPr/>
      </p:nvGrpSpPr>
      <p:grpSpPr>
        <a:xfrm>
          <a:off x="0" y="0"/>
          <a:ext cx="0" cy="0"/>
          <a:chOff x="0" y="0"/>
          <a:chExt cx="0" cy="0"/>
        </a:xfrm>
      </p:grpSpPr>
      <p:sp>
        <p:nvSpPr>
          <p:cNvPr id="102" name="Shape 102"/>
          <p:cNvSpPr txBox="1"/>
          <p:nvPr>
            <p:ph type="title"/>
          </p:nvPr>
        </p:nvSpPr>
        <p:spPr>
          <a:xfrm>
            <a:off x="311700" y="142017"/>
            <a:ext cx="8520600" cy="7635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sz="4500"/>
              <a:t>Toxic Substance Control Act</a:t>
            </a:r>
            <a:endParaRPr sz="4500"/>
          </a:p>
        </p:txBody>
      </p:sp>
      <p:sp>
        <p:nvSpPr>
          <p:cNvPr id="103" name="Shape 103"/>
          <p:cNvSpPr txBox="1"/>
          <p:nvPr>
            <p:ph idx="1" type="body"/>
          </p:nvPr>
        </p:nvSpPr>
        <p:spPr>
          <a:xfrm>
            <a:off x="311700" y="1153450"/>
            <a:ext cx="8520600" cy="54831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TSCA addresses the production, importation, use, and disposal of specific chemicals including </a:t>
            </a:r>
            <a:r>
              <a:rPr lang="en" u="sng">
                <a:hlinkClick r:id="rId3"/>
              </a:rPr>
              <a:t>polychlorinated biphenyls (PCBs)</a:t>
            </a:r>
            <a:r>
              <a:rPr lang="en"/>
              <a:t>, </a:t>
            </a:r>
            <a:r>
              <a:rPr lang="en" u="sng">
                <a:hlinkClick r:id="rId4"/>
              </a:rPr>
              <a:t>asbestos</a:t>
            </a:r>
            <a:r>
              <a:rPr lang="en"/>
              <a:t>, radon and </a:t>
            </a:r>
            <a:r>
              <a:rPr lang="en" u="sng">
                <a:hlinkClick r:id="rId5"/>
              </a:rPr>
              <a:t>lead-based paint</a:t>
            </a:r>
            <a:r>
              <a:rPr lang="en"/>
              <a:t>.</a:t>
            </a:r>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Dark">
  <a:themeElements>
    <a:clrScheme name="Simple Dark">
      <a:dk1>
        <a:srgbClr val="FFFFFF"/>
      </a:dk1>
      <a:lt1>
        <a:srgbClr val="212121"/>
      </a:lt1>
      <a:dk2>
        <a:srgbClr val="303030"/>
      </a:dk2>
      <a:lt2>
        <a:srgbClr val="ADADAD"/>
      </a:lt2>
      <a:accent1>
        <a:srgbClr val="009688"/>
      </a:accent1>
      <a:accent2>
        <a:srgbClr val="EEEEEE"/>
      </a:accent2>
      <a:accent3>
        <a:srgbClr val="78909C"/>
      </a:accent3>
      <a:accent4>
        <a:srgbClr val="FFAB40"/>
      </a:accent4>
      <a:accent5>
        <a:srgbClr val="4DD0E1"/>
      </a:accent5>
      <a:accent6>
        <a:srgbClr val="EEFF41"/>
      </a:accent6>
      <a:hlink>
        <a:srgbClr val="4DD0E1"/>
      </a:hlink>
      <a:folHlink>
        <a:srgbClr val="4DD0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