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7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1400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88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221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34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81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4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2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6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9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0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0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5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22A24-FDDA-4CF3-8B82-B78B33DF758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A666C6-6D4F-43FF-A946-B96919A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6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401" y="3663177"/>
            <a:ext cx="7766936" cy="1646302"/>
          </a:xfrm>
        </p:spPr>
        <p:txBody>
          <a:bodyPr/>
          <a:lstStyle/>
          <a:p>
            <a:r>
              <a:rPr lang="en-US" dirty="0" smtClean="0"/>
              <a:t>Characteristics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1" y="5309479"/>
            <a:ext cx="7766936" cy="1096899"/>
          </a:xfrm>
        </p:spPr>
        <p:txBody>
          <a:bodyPr/>
          <a:lstStyle/>
          <a:p>
            <a:r>
              <a:rPr lang="en-US" dirty="0" smtClean="0"/>
              <a:t>Biomolecules, levels of organization</a:t>
            </a:r>
            <a:endParaRPr lang="en-US" dirty="0"/>
          </a:p>
        </p:txBody>
      </p:sp>
      <p:pic>
        <p:nvPicPr>
          <p:cNvPr id="3074" name="Picture 2" descr="http://slideplayer.com/24/7368782/big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96873"/>
            <a:ext cx="5690795" cy="39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8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rotein molecu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84" y="546014"/>
            <a:ext cx="6079957" cy="472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84421" y="5550568"/>
            <a:ext cx="282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Protein molecule</a:t>
            </a:r>
            <a:endParaRPr lang="en-US" dirty="0"/>
          </a:p>
        </p:txBody>
      </p:sp>
      <p:pic>
        <p:nvPicPr>
          <p:cNvPr id="4" name="Picture 2" descr="http://wiki.chemprime.chemeddl.org/images/7/71/Adenosine-5-Monophosphoric_Acid_or_AMP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235239"/>
            <a:ext cx="5021179" cy="367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64379" y="5227402"/>
            <a:ext cx="2165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Nucleic Acid molecule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28084" y="3416968"/>
            <a:ext cx="14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-------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9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img.docstoccdn.com/thumb/orig/12498907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7" y="121574"/>
            <a:ext cx="8778240" cy="548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026282"/>
              </p:ext>
            </p:extLst>
          </p:nvPr>
        </p:nvGraphicFramePr>
        <p:xfrm>
          <a:off x="947651" y="4289367"/>
          <a:ext cx="7647708" cy="1077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9236"/>
                <a:gridCol w="2549236"/>
                <a:gridCol w="2549236"/>
              </a:tblGrid>
              <a:tr h="107711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Glycerol</a:t>
                      </a:r>
                      <a:r>
                        <a:rPr lang="en-US" sz="2800" baseline="0" dirty="0" smtClean="0"/>
                        <a:t>, triglyceride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lipids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Fatty acids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0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805937"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Seven Characteristics of All Life: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809275">
            <a:off x="677334" y="2160589"/>
            <a:ext cx="8596668" cy="3880773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3600" dirty="0" smtClean="0"/>
              <a:t>All life is made of cells.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All life grows.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All life reproduces.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All life has DNA.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All life evolves.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All life needs nutrients.</a:t>
            </a:r>
          </a:p>
          <a:p>
            <a:pPr>
              <a:buFont typeface="+mj-lt"/>
              <a:buAutoNum type="arabicPeriod"/>
            </a:pPr>
            <a:r>
              <a:rPr lang="en-US" sz="3600" dirty="0" smtClean="0"/>
              <a:t>All life excretes waste.</a:t>
            </a:r>
            <a:endParaRPr lang="en-US" sz="3600" dirty="0"/>
          </a:p>
        </p:txBody>
      </p:sp>
      <p:pic>
        <p:nvPicPr>
          <p:cNvPr id="4100" name="Picture 4" descr="http://lohitsascience.weebly.com/uploads/2/2/6/0/22607136/622994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834" y="1925619"/>
            <a:ext cx="2720193" cy="242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upload.wikimedia.org/wikipedia/commons/2/25/Hogna_lenta_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70" y="5299223"/>
            <a:ext cx="2000922" cy="1453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microscopy-uk.org.uk/mag/imagsmall/bacteri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834" y="4493203"/>
            <a:ext cx="2189592" cy="191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49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Levels of Organization</a:t>
            </a:r>
            <a:br>
              <a:rPr lang="en-US" dirty="0" smtClean="0"/>
            </a:br>
            <a:r>
              <a:rPr lang="en-US" dirty="0" smtClean="0"/>
              <a:t>Put these in order from smallest to largest: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1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Organelle</a:t>
            </a:r>
          </a:p>
          <a:p>
            <a:pPr marL="0" indent="0">
              <a:buNone/>
            </a:pPr>
            <a:r>
              <a:rPr lang="en-US" sz="2400" dirty="0" smtClean="0"/>
              <a:t>Atom</a:t>
            </a:r>
          </a:p>
          <a:p>
            <a:pPr marL="0" indent="0">
              <a:buNone/>
            </a:pPr>
            <a:r>
              <a:rPr lang="en-US" sz="2400" dirty="0" smtClean="0"/>
              <a:t>Tissue</a:t>
            </a:r>
          </a:p>
          <a:p>
            <a:pPr marL="0" indent="0">
              <a:buNone/>
            </a:pPr>
            <a:r>
              <a:rPr lang="en-US" sz="2400" dirty="0" smtClean="0"/>
              <a:t>Cell</a:t>
            </a:r>
          </a:p>
          <a:p>
            <a:pPr marL="0" indent="0">
              <a:buNone/>
            </a:pPr>
            <a:r>
              <a:rPr lang="en-US" sz="2400" dirty="0" smtClean="0"/>
              <a:t>Organ</a:t>
            </a:r>
          </a:p>
          <a:p>
            <a:pPr marL="0" indent="0">
              <a:buNone/>
            </a:pPr>
            <a:r>
              <a:rPr lang="en-US" sz="2400" dirty="0" smtClean="0"/>
              <a:t>Organ system</a:t>
            </a:r>
          </a:p>
          <a:p>
            <a:pPr marL="0" indent="0">
              <a:buNone/>
            </a:pPr>
            <a:r>
              <a:rPr lang="en-US" sz="2400" dirty="0" smtClean="0"/>
              <a:t>Molecule</a:t>
            </a:r>
          </a:p>
          <a:p>
            <a:pPr marL="0" indent="0">
              <a:buNone/>
            </a:pPr>
            <a:r>
              <a:rPr lang="en-US" sz="2400" dirty="0" smtClean="0"/>
              <a:t>Organism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28" name="Picture 4" descr="https://thumbs.dreamstime.com/z/athletic-male-human-anatomy-muscles-2906904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052" y="1636165"/>
            <a:ext cx="4561242" cy="490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9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er.tamu.edu/curriculum_modules/Cell_Biology/module_1/levels%20of%20organiz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864" y="463214"/>
            <a:ext cx="5497157" cy="55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1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Energy is passed between living 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0315"/>
            <a:ext cx="8596668" cy="4593516"/>
          </a:xfrm>
        </p:spPr>
        <p:txBody>
          <a:bodyPr>
            <a:noAutofit/>
          </a:bodyPr>
          <a:lstStyle/>
          <a:p>
            <a:r>
              <a:rPr lang="en-US" sz="2000" dirty="0" smtClean="0"/>
              <a:t>How?</a:t>
            </a:r>
          </a:p>
          <a:p>
            <a:pPr lvl="1"/>
            <a:r>
              <a:rPr lang="en-US" sz="2000" dirty="0" smtClean="0"/>
              <a:t>Photosynthesis (formula:  ____+____-&gt;____+____)</a:t>
            </a:r>
          </a:p>
          <a:p>
            <a:pPr lvl="1"/>
            <a:r>
              <a:rPr lang="en-US" sz="2000" dirty="0" smtClean="0"/>
              <a:t>Respiration  (formula:  ____+____-&gt;____+____)</a:t>
            </a:r>
          </a:p>
          <a:p>
            <a:pPr marL="457200" lvl="1" indent="0">
              <a:buNone/>
            </a:pPr>
            <a:r>
              <a:rPr lang="en-US" sz="2000" dirty="0" smtClean="0"/>
              <a:t>Why?</a:t>
            </a:r>
          </a:p>
          <a:p>
            <a:pPr lvl="1"/>
            <a:r>
              <a:rPr lang="en-US" sz="2000" dirty="0" smtClean="0"/>
              <a:t>To get _________.</a:t>
            </a:r>
          </a:p>
          <a:p>
            <a:pPr marL="457200" lvl="1" indent="0">
              <a:buNone/>
            </a:pPr>
            <a:r>
              <a:rPr lang="en-US" sz="3600" dirty="0" smtClean="0"/>
              <a:t>Who?</a:t>
            </a:r>
          </a:p>
          <a:p>
            <a:pPr lvl="1"/>
            <a:r>
              <a:rPr lang="en-US" sz="3600" dirty="0" smtClean="0"/>
              <a:t>Who photosynthesizes?  _________ </a:t>
            </a:r>
          </a:p>
          <a:p>
            <a:pPr lvl="1"/>
            <a:r>
              <a:rPr lang="en-US" sz="3600" dirty="0" smtClean="0"/>
              <a:t>Who respires?  ___________</a:t>
            </a:r>
          </a:p>
          <a:p>
            <a:pPr marL="457200" lvl="1" indent="0">
              <a:buNone/>
            </a:pPr>
            <a:r>
              <a:rPr lang="en-US" sz="3600" dirty="0" smtClean="0"/>
              <a:t>When?</a:t>
            </a:r>
          </a:p>
          <a:p>
            <a:pPr lvl="1"/>
            <a:r>
              <a:rPr lang="en-US" sz="3600" dirty="0" smtClean="0"/>
              <a:t>When does a living thing ph</a:t>
            </a:r>
            <a:r>
              <a:rPr lang="en-US" sz="2000" dirty="0" smtClean="0"/>
              <a:t>otosynthesize or respire? </a:t>
            </a:r>
            <a:r>
              <a:rPr lang="en-US" sz="2000" u="sng" dirty="0" smtClean="0"/>
              <a:t>When it</a:t>
            </a:r>
            <a:r>
              <a:rPr lang="en-US" sz="2000" dirty="0" smtClean="0"/>
              <a:t> ______ ______.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85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sz="4000" dirty="0" smtClean="0"/>
              <a:t>Carbohydrates – quick, short-term energy</a:t>
            </a:r>
          </a:p>
          <a:p>
            <a:pPr>
              <a:buFont typeface="+mj-lt"/>
              <a:buAutoNum type="arabicPeriod"/>
            </a:pPr>
            <a:r>
              <a:rPr lang="en-US" sz="4000" dirty="0" smtClean="0"/>
              <a:t>Proteins – growth and repair</a:t>
            </a:r>
          </a:p>
          <a:p>
            <a:pPr>
              <a:buFont typeface="+mj-lt"/>
              <a:buAutoNum type="arabicPeriod"/>
            </a:pPr>
            <a:r>
              <a:rPr lang="en-US" sz="4000" dirty="0" smtClean="0"/>
              <a:t>Lipids </a:t>
            </a:r>
            <a:r>
              <a:rPr lang="en-US" sz="4000" dirty="0" smtClean="0"/>
              <a:t>– protection, long term energy</a:t>
            </a:r>
            <a:endParaRPr lang="en-US" sz="4000" dirty="0" smtClean="0"/>
          </a:p>
          <a:p>
            <a:pPr>
              <a:buFont typeface="+mj-lt"/>
              <a:buAutoNum type="arabicPeriod"/>
            </a:pPr>
            <a:r>
              <a:rPr lang="en-US" sz="4000" dirty="0" smtClean="0"/>
              <a:t>Nucleic acids – build DNA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817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New Biomolecules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759" y="1919958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Plants and animals can make new molecules by rearranging the C, H, and O atoms in glucose.</a:t>
            </a:r>
          </a:p>
          <a:p>
            <a:r>
              <a:rPr lang="en-US" sz="2000" dirty="0" smtClean="0"/>
              <a:t>For example, if you </a:t>
            </a:r>
            <a:r>
              <a:rPr lang="en-US" sz="2000" dirty="0" smtClean="0"/>
              <a:t>break apart </a:t>
            </a:r>
            <a:r>
              <a:rPr lang="en-US" sz="2000" dirty="0" smtClean="0"/>
              <a:t>many glucose molecules, you can make a lipid molecule.</a:t>
            </a:r>
            <a:endParaRPr lang="en-US" sz="2000" dirty="0"/>
          </a:p>
        </p:txBody>
      </p:sp>
      <p:pic>
        <p:nvPicPr>
          <p:cNvPr id="5122" name="Picture 2" descr="http://www.chemicalformula.org/images/gluco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32" y="3467016"/>
            <a:ext cx="25146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0232" y="6076867"/>
            <a:ext cx="2775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Glucose molecule</a:t>
            </a:r>
            <a:endParaRPr lang="en-US" dirty="0"/>
          </a:p>
        </p:txBody>
      </p:sp>
      <p:pic>
        <p:nvPicPr>
          <p:cNvPr id="5124" name="Picture 4" descr="http://umanitoba.ca/Biology/BIOL1020/lab2/images/fa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809" y="3493298"/>
            <a:ext cx="37909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75158" y="6261533"/>
            <a:ext cx="2229853" cy="379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Lipid Molecule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25516" y="4572000"/>
            <a:ext cx="11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7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protein molecu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579" y="594141"/>
            <a:ext cx="6079957" cy="472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94358" y="5169387"/>
            <a:ext cx="320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Protein molecule</a:t>
            </a:r>
            <a:endParaRPr lang="en-US" dirty="0"/>
          </a:p>
        </p:txBody>
      </p:sp>
      <p:pic>
        <p:nvPicPr>
          <p:cNvPr id="4" name="Picture 2" descr="http://www.chemicalformula.org/images/gluco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21" y="1525921"/>
            <a:ext cx="3416967" cy="347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9411" y="5315771"/>
            <a:ext cx="288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Glucose molecule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75747" y="2999874"/>
            <a:ext cx="170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---------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hemicalformula.org/images/gluco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89" y="1558005"/>
            <a:ext cx="3220453" cy="278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116" y="4732421"/>
            <a:ext cx="206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Glucose molecule</a:t>
            </a:r>
            <a:endParaRPr lang="en-US" dirty="0"/>
          </a:p>
        </p:txBody>
      </p:sp>
      <p:pic>
        <p:nvPicPr>
          <p:cNvPr id="7170" name="Picture 2" descr="http://wiki.chemprime.chemeddl.org/images/7/71/Adenosine-5-Monophosphoric_Acid_or_AMP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021" y="1684419"/>
            <a:ext cx="4443663" cy="285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81011" y="4732421"/>
            <a:ext cx="248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Nucleic Acid molecule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90737" y="2791326"/>
            <a:ext cx="1251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-------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575</TotalTime>
  <Words>205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Characteristics of life</vt:lpstr>
      <vt:lpstr>Seven Characteristics of All Life:</vt:lpstr>
      <vt:lpstr>Levels of Organization Put these in order from smallest to largest:</vt:lpstr>
      <vt:lpstr>PowerPoint Presentation</vt:lpstr>
      <vt:lpstr>Energy is passed between living organisms</vt:lpstr>
      <vt:lpstr>Biomolecules</vt:lpstr>
      <vt:lpstr>Make New Biomolecules</vt:lpstr>
      <vt:lpstr>PowerPoint Presentation</vt:lpstr>
      <vt:lpstr>PowerPoint Presentation</vt:lpstr>
      <vt:lpstr>PowerPoint Presentation</vt:lpstr>
      <vt:lpstr>PowerPoint Presentation</vt:lpstr>
    </vt:vector>
  </TitlesOfParts>
  <Company>Adams 12 Five Star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life</dc:title>
  <dc:creator>Sandy Sorensen</dc:creator>
  <cp:lastModifiedBy>Sandy Sorensen</cp:lastModifiedBy>
  <cp:revision>19</cp:revision>
  <dcterms:created xsi:type="dcterms:W3CDTF">2016-08-25T20:00:53Z</dcterms:created>
  <dcterms:modified xsi:type="dcterms:W3CDTF">2016-08-29T18:06:55Z</dcterms:modified>
</cp:coreProperties>
</file>