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70" r:id="rId3"/>
    <p:sldMasterId id="2147483671"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Lst>
  <p:sldSz cy="6858000" cx="9144000"/>
  <p:notesSz cx="6858000" cy="9144000"/>
  <p:embeddedFontLst>
    <p:embeddedFont>
      <p:font typeface="BenchNine"/>
      <p:regular r:id="rId32"/>
      <p:bold r:id="rId33"/>
    </p:embeddedFont>
    <p:embeddedFont>
      <p:font typeface="Fredericka the Great"/>
      <p:regular r:id="rId34"/>
    </p:embeddedFont>
    <p:embeddedFont>
      <p:font typeface="Shadows Into Light"/>
      <p:regular r:id="rId3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font" Target="fonts/BenchNine-bold.fntdata"/><Relationship Id="rId10" Type="http://schemas.openxmlformats.org/officeDocument/2006/relationships/slide" Target="slides/slide5.xml"/><Relationship Id="rId32" Type="http://schemas.openxmlformats.org/officeDocument/2006/relationships/font" Target="fonts/BenchNine-regular.fntdata"/><Relationship Id="rId13" Type="http://schemas.openxmlformats.org/officeDocument/2006/relationships/slide" Target="slides/slide8.xml"/><Relationship Id="rId35" Type="http://schemas.openxmlformats.org/officeDocument/2006/relationships/font" Target="fonts/ShadowsIntoLight-regular.fntdata"/><Relationship Id="rId12" Type="http://schemas.openxmlformats.org/officeDocument/2006/relationships/slide" Target="slides/slide7.xml"/><Relationship Id="rId34" Type="http://schemas.openxmlformats.org/officeDocument/2006/relationships/font" Target="fonts/FrederickatheGreat-regular.fntdata"/><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Shape 3"/>
          <p:cNvSpPr/>
          <p:nvPr>
            <p:ph idx="2" type="sldImg"/>
          </p:nvPr>
        </p:nvSpPr>
        <p:spPr>
          <a:xfrm>
            <a:off x="1143309"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rIns="91425" wrap="square" tIns="91425"/>
          <a:lstStyle>
            <a:lvl1pPr lvl="0">
              <a:spcBef>
                <a:spcPts val="0"/>
              </a:spcBef>
              <a:buChar char="●"/>
              <a:defRPr sz="1100"/>
            </a:lvl1pPr>
            <a:lvl2pPr lvl="1">
              <a:spcBef>
                <a:spcPts val="0"/>
              </a:spcBef>
              <a:buChar char="○"/>
              <a:defRPr sz="1100"/>
            </a:lvl2pPr>
            <a:lvl3pPr lvl="2">
              <a:spcBef>
                <a:spcPts val="0"/>
              </a:spcBef>
              <a:buChar char="■"/>
              <a:defRPr sz="1100"/>
            </a:lvl3pPr>
            <a:lvl4pPr lvl="3">
              <a:spcBef>
                <a:spcPts val="0"/>
              </a:spcBef>
              <a:buChar char="●"/>
              <a:defRPr sz="1100"/>
            </a:lvl4pPr>
            <a:lvl5pPr lvl="4">
              <a:spcBef>
                <a:spcPts val="0"/>
              </a:spcBef>
              <a:buChar char="○"/>
              <a:defRPr sz="1100"/>
            </a:lvl5pPr>
            <a:lvl6pPr lvl="5">
              <a:spcBef>
                <a:spcPts val="0"/>
              </a:spcBef>
              <a:buChar char="■"/>
              <a:defRPr sz="1100"/>
            </a:lvl6pPr>
            <a:lvl7pPr lvl="6">
              <a:spcBef>
                <a:spcPts val="0"/>
              </a:spcBef>
              <a:buChar char="●"/>
              <a:defRPr sz="1100"/>
            </a:lvl7pPr>
            <a:lvl8pPr lvl="7">
              <a:spcBef>
                <a:spcPts val="0"/>
              </a:spcBef>
              <a:buChar char="○"/>
              <a:defRPr sz="1100"/>
            </a:lvl8pPr>
            <a:lvl9pPr lvl="8">
              <a:spcBef>
                <a:spcPts val="0"/>
              </a:spcBef>
              <a:buChar char="■"/>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5" name="Shape 155"/>
        <p:cNvGrpSpPr/>
        <p:nvPr/>
      </p:nvGrpSpPr>
      <p:grpSpPr>
        <a:xfrm>
          <a:off x="0" y="0"/>
          <a:ext cx="0" cy="0"/>
          <a:chOff x="0" y="0"/>
          <a:chExt cx="0" cy="0"/>
        </a:xfrm>
      </p:grpSpPr>
      <p:sp>
        <p:nvSpPr>
          <p:cNvPr id="156" name="Shape 156"/>
          <p:cNvSpPr txBox="1"/>
          <p:nvPr>
            <p:ph idx="1" type="body"/>
          </p:nvPr>
        </p:nvSpPr>
        <p:spPr>
          <a:xfrm>
            <a:off x="685800" y="4343400"/>
            <a:ext cx="5486400" cy="4114800"/>
          </a:xfrm>
          <a:prstGeom prst="rect">
            <a:avLst/>
          </a:prstGeom>
          <a:noFill/>
          <a:ln>
            <a:noFill/>
          </a:ln>
        </p:spPr>
        <p:txBody>
          <a:bodyPr anchorCtr="0" anchor="ctr" bIns="91425" lIns="91425" rIns="91425" wrap="square" tIns="91425">
            <a:noAutofit/>
          </a:bodyPr>
          <a:lstStyle/>
          <a:p>
            <a:pPr lvl="0" rtl="0">
              <a:spcBef>
                <a:spcPts val="0"/>
              </a:spcBef>
              <a:buNone/>
            </a:pPr>
            <a:r>
              <a:t/>
            </a:r>
            <a:endParaRPr/>
          </a:p>
        </p:txBody>
      </p:sp>
      <p:sp>
        <p:nvSpPr>
          <p:cNvPr id="157" name="Shape 157"/>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5" name="Shape 205"/>
        <p:cNvGrpSpPr/>
        <p:nvPr/>
      </p:nvGrpSpPr>
      <p:grpSpPr>
        <a:xfrm>
          <a:off x="0" y="0"/>
          <a:ext cx="0" cy="0"/>
          <a:chOff x="0" y="0"/>
          <a:chExt cx="0" cy="0"/>
        </a:xfrm>
      </p:grpSpPr>
      <p:sp>
        <p:nvSpPr>
          <p:cNvPr id="206" name="Shape 206"/>
          <p:cNvSpPr txBox="1"/>
          <p:nvPr>
            <p:ph idx="1" type="body"/>
          </p:nvPr>
        </p:nvSpPr>
        <p:spPr>
          <a:xfrm>
            <a:off x="685800" y="4343400"/>
            <a:ext cx="5486400" cy="4114800"/>
          </a:xfrm>
          <a:prstGeom prst="rect">
            <a:avLst/>
          </a:prstGeom>
          <a:noFill/>
          <a:ln>
            <a:noFill/>
          </a:ln>
        </p:spPr>
        <p:txBody>
          <a:bodyPr anchorCtr="0" anchor="ctr" bIns="91425" lIns="91425" rIns="91425" wrap="square" tIns="91425">
            <a:noAutofit/>
          </a:bodyPr>
          <a:lstStyle/>
          <a:p>
            <a:pPr lvl="0" rtl="0">
              <a:spcBef>
                <a:spcPts val="0"/>
              </a:spcBef>
              <a:buNone/>
            </a:pPr>
            <a:r>
              <a:t/>
            </a:r>
            <a:endParaRPr/>
          </a:p>
        </p:txBody>
      </p:sp>
      <p:sp>
        <p:nvSpPr>
          <p:cNvPr id="207" name="Shape 207"/>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1" name="Shape 211"/>
        <p:cNvGrpSpPr/>
        <p:nvPr/>
      </p:nvGrpSpPr>
      <p:grpSpPr>
        <a:xfrm>
          <a:off x="0" y="0"/>
          <a:ext cx="0" cy="0"/>
          <a:chOff x="0" y="0"/>
          <a:chExt cx="0" cy="0"/>
        </a:xfrm>
      </p:grpSpPr>
      <p:sp>
        <p:nvSpPr>
          <p:cNvPr id="212" name="Shape 212"/>
          <p:cNvSpPr/>
          <p:nvPr>
            <p:ph idx="2" type="sldImg"/>
          </p:nvPr>
        </p:nvSpPr>
        <p:spPr>
          <a:xfrm>
            <a:off x="1143309" y="685800"/>
            <a:ext cx="4572000" cy="3429000"/>
          </a:xfrm>
          <a:custGeom>
            <a:pathLst>
              <a:path extrusionOk="0" h="120000" w="120000">
                <a:moveTo>
                  <a:pt x="0" y="0"/>
                </a:moveTo>
                <a:lnTo>
                  <a:pt x="120000" y="0"/>
                </a:lnTo>
                <a:lnTo>
                  <a:pt x="120000" y="120000"/>
                </a:lnTo>
                <a:lnTo>
                  <a:pt x="0" y="120000"/>
                </a:lnTo>
                <a:close/>
              </a:path>
            </a:pathLst>
          </a:custGeom>
        </p:spPr>
      </p:sp>
      <p:sp>
        <p:nvSpPr>
          <p:cNvPr id="213" name="Shape 213"/>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7" name="Shape 217"/>
        <p:cNvGrpSpPr/>
        <p:nvPr/>
      </p:nvGrpSpPr>
      <p:grpSpPr>
        <a:xfrm>
          <a:off x="0" y="0"/>
          <a:ext cx="0" cy="0"/>
          <a:chOff x="0" y="0"/>
          <a:chExt cx="0" cy="0"/>
        </a:xfrm>
      </p:grpSpPr>
      <p:sp>
        <p:nvSpPr>
          <p:cNvPr id="218" name="Shape 218"/>
          <p:cNvSpPr/>
          <p:nvPr>
            <p:ph idx="2" type="sldImg"/>
          </p:nvPr>
        </p:nvSpPr>
        <p:spPr>
          <a:xfrm>
            <a:off x="1143309" y="685800"/>
            <a:ext cx="4572000" cy="3429000"/>
          </a:xfrm>
          <a:custGeom>
            <a:pathLst>
              <a:path extrusionOk="0" h="120000" w="120000">
                <a:moveTo>
                  <a:pt x="0" y="0"/>
                </a:moveTo>
                <a:lnTo>
                  <a:pt x="120000" y="0"/>
                </a:lnTo>
                <a:lnTo>
                  <a:pt x="120000" y="120000"/>
                </a:lnTo>
                <a:lnTo>
                  <a:pt x="0" y="120000"/>
                </a:lnTo>
                <a:close/>
              </a:path>
            </a:pathLst>
          </a:custGeom>
        </p:spPr>
      </p:sp>
      <p:sp>
        <p:nvSpPr>
          <p:cNvPr id="219" name="Shape 219"/>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3" name="Shape 223"/>
        <p:cNvGrpSpPr/>
        <p:nvPr/>
      </p:nvGrpSpPr>
      <p:grpSpPr>
        <a:xfrm>
          <a:off x="0" y="0"/>
          <a:ext cx="0" cy="0"/>
          <a:chOff x="0" y="0"/>
          <a:chExt cx="0" cy="0"/>
        </a:xfrm>
      </p:grpSpPr>
      <p:sp>
        <p:nvSpPr>
          <p:cNvPr id="224" name="Shape 224"/>
          <p:cNvSpPr/>
          <p:nvPr>
            <p:ph idx="2" type="sldImg"/>
          </p:nvPr>
        </p:nvSpPr>
        <p:spPr>
          <a:xfrm>
            <a:off x="1143309" y="685800"/>
            <a:ext cx="4572000" cy="3429000"/>
          </a:xfrm>
          <a:custGeom>
            <a:pathLst>
              <a:path extrusionOk="0" h="120000" w="120000">
                <a:moveTo>
                  <a:pt x="0" y="0"/>
                </a:moveTo>
                <a:lnTo>
                  <a:pt x="120000" y="0"/>
                </a:lnTo>
                <a:lnTo>
                  <a:pt x="120000" y="120000"/>
                </a:lnTo>
                <a:lnTo>
                  <a:pt x="0" y="120000"/>
                </a:lnTo>
                <a:close/>
              </a:path>
            </a:pathLst>
          </a:custGeom>
        </p:spPr>
      </p:sp>
      <p:sp>
        <p:nvSpPr>
          <p:cNvPr id="225" name="Shape 225"/>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9" name="Shape 229"/>
        <p:cNvGrpSpPr/>
        <p:nvPr/>
      </p:nvGrpSpPr>
      <p:grpSpPr>
        <a:xfrm>
          <a:off x="0" y="0"/>
          <a:ext cx="0" cy="0"/>
          <a:chOff x="0" y="0"/>
          <a:chExt cx="0" cy="0"/>
        </a:xfrm>
      </p:grpSpPr>
      <p:sp>
        <p:nvSpPr>
          <p:cNvPr id="230" name="Shape 230"/>
          <p:cNvSpPr/>
          <p:nvPr>
            <p:ph idx="2" type="sldImg"/>
          </p:nvPr>
        </p:nvSpPr>
        <p:spPr>
          <a:xfrm>
            <a:off x="1143309" y="685800"/>
            <a:ext cx="4572000" cy="3429000"/>
          </a:xfrm>
          <a:custGeom>
            <a:pathLst>
              <a:path extrusionOk="0" h="120000" w="120000">
                <a:moveTo>
                  <a:pt x="0" y="0"/>
                </a:moveTo>
                <a:lnTo>
                  <a:pt x="120000" y="0"/>
                </a:lnTo>
                <a:lnTo>
                  <a:pt x="120000" y="120000"/>
                </a:lnTo>
                <a:lnTo>
                  <a:pt x="0" y="120000"/>
                </a:lnTo>
                <a:close/>
              </a:path>
            </a:pathLst>
          </a:custGeom>
        </p:spPr>
      </p:sp>
      <p:sp>
        <p:nvSpPr>
          <p:cNvPr id="231" name="Shape 231"/>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5" name="Shape 235"/>
        <p:cNvGrpSpPr/>
        <p:nvPr/>
      </p:nvGrpSpPr>
      <p:grpSpPr>
        <a:xfrm>
          <a:off x="0" y="0"/>
          <a:ext cx="0" cy="0"/>
          <a:chOff x="0" y="0"/>
          <a:chExt cx="0" cy="0"/>
        </a:xfrm>
      </p:grpSpPr>
      <p:sp>
        <p:nvSpPr>
          <p:cNvPr id="236" name="Shape 236"/>
          <p:cNvSpPr/>
          <p:nvPr>
            <p:ph idx="2" type="sldImg"/>
          </p:nvPr>
        </p:nvSpPr>
        <p:spPr>
          <a:xfrm>
            <a:off x="1143309" y="685800"/>
            <a:ext cx="4572000" cy="3429000"/>
          </a:xfrm>
          <a:custGeom>
            <a:pathLst>
              <a:path extrusionOk="0" h="120000" w="120000">
                <a:moveTo>
                  <a:pt x="0" y="0"/>
                </a:moveTo>
                <a:lnTo>
                  <a:pt x="120000" y="0"/>
                </a:lnTo>
                <a:lnTo>
                  <a:pt x="120000" y="120000"/>
                </a:lnTo>
                <a:lnTo>
                  <a:pt x="0" y="120000"/>
                </a:lnTo>
                <a:close/>
              </a:path>
            </a:pathLst>
          </a:custGeom>
        </p:spPr>
      </p:sp>
      <p:sp>
        <p:nvSpPr>
          <p:cNvPr id="237" name="Shape 237"/>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5" name="Shape 245"/>
        <p:cNvGrpSpPr/>
        <p:nvPr/>
      </p:nvGrpSpPr>
      <p:grpSpPr>
        <a:xfrm>
          <a:off x="0" y="0"/>
          <a:ext cx="0" cy="0"/>
          <a:chOff x="0" y="0"/>
          <a:chExt cx="0" cy="0"/>
        </a:xfrm>
      </p:grpSpPr>
      <p:sp>
        <p:nvSpPr>
          <p:cNvPr id="246" name="Shape 246"/>
          <p:cNvSpPr/>
          <p:nvPr>
            <p:ph idx="2" type="sldImg"/>
          </p:nvPr>
        </p:nvSpPr>
        <p:spPr>
          <a:xfrm>
            <a:off x="1143309" y="685800"/>
            <a:ext cx="4572000" cy="3429000"/>
          </a:xfrm>
          <a:custGeom>
            <a:pathLst>
              <a:path extrusionOk="0" h="120000" w="120000">
                <a:moveTo>
                  <a:pt x="0" y="0"/>
                </a:moveTo>
                <a:lnTo>
                  <a:pt x="120000" y="0"/>
                </a:lnTo>
                <a:lnTo>
                  <a:pt x="120000" y="120000"/>
                </a:lnTo>
                <a:lnTo>
                  <a:pt x="0" y="120000"/>
                </a:lnTo>
                <a:close/>
              </a:path>
            </a:pathLst>
          </a:custGeom>
        </p:spPr>
      </p:sp>
      <p:sp>
        <p:nvSpPr>
          <p:cNvPr id="247" name="Shape 247"/>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5" name="Shape 255"/>
        <p:cNvGrpSpPr/>
        <p:nvPr/>
      </p:nvGrpSpPr>
      <p:grpSpPr>
        <a:xfrm>
          <a:off x="0" y="0"/>
          <a:ext cx="0" cy="0"/>
          <a:chOff x="0" y="0"/>
          <a:chExt cx="0" cy="0"/>
        </a:xfrm>
      </p:grpSpPr>
      <p:sp>
        <p:nvSpPr>
          <p:cNvPr id="256" name="Shape 256"/>
          <p:cNvSpPr/>
          <p:nvPr>
            <p:ph idx="2" type="sldImg"/>
          </p:nvPr>
        </p:nvSpPr>
        <p:spPr>
          <a:xfrm>
            <a:off x="1143309" y="685800"/>
            <a:ext cx="4572000" cy="3429000"/>
          </a:xfrm>
          <a:custGeom>
            <a:pathLst>
              <a:path extrusionOk="0" h="120000" w="120000">
                <a:moveTo>
                  <a:pt x="0" y="0"/>
                </a:moveTo>
                <a:lnTo>
                  <a:pt x="120000" y="0"/>
                </a:lnTo>
                <a:lnTo>
                  <a:pt x="120000" y="120000"/>
                </a:lnTo>
                <a:lnTo>
                  <a:pt x="0" y="120000"/>
                </a:lnTo>
                <a:close/>
              </a:path>
            </a:pathLst>
          </a:custGeom>
        </p:spPr>
      </p:sp>
      <p:sp>
        <p:nvSpPr>
          <p:cNvPr id="257" name="Shape 257"/>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5" name="Shape 265"/>
        <p:cNvGrpSpPr/>
        <p:nvPr/>
      </p:nvGrpSpPr>
      <p:grpSpPr>
        <a:xfrm>
          <a:off x="0" y="0"/>
          <a:ext cx="0" cy="0"/>
          <a:chOff x="0" y="0"/>
          <a:chExt cx="0" cy="0"/>
        </a:xfrm>
      </p:grpSpPr>
      <p:sp>
        <p:nvSpPr>
          <p:cNvPr id="266" name="Shape 266"/>
          <p:cNvSpPr/>
          <p:nvPr>
            <p:ph idx="2" type="sldImg"/>
          </p:nvPr>
        </p:nvSpPr>
        <p:spPr>
          <a:xfrm>
            <a:off x="1143309" y="685800"/>
            <a:ext cx="4572000" cy="3429000"/>
          </a:xfrm>
          <a:custGeom>
            <a:pathLst>
              <a:path extrusionOk="0" h="120000" w="120000">
                <a:moveTo>
                  <a:pt x="0" y="0"/>
                </a:moveTo>
                <a:lnTo>
                  <a:pt x="120000" y="0"/>
                </a:lnTo>
                <a:lnTo>
                  <a:pt x="120000" y="120000"/>
                </a:lnTo>
                <a:lnTo>
                  <a:pt x="0" y="120000"/>
                </a:lnTo>
                <a:close/>
              </a:path>
            </a:pathLst>
          </a:custGeom>
        </p:spPr>
      </p:sp>
      <p:sp>
        <p:nvSpPr>
          <p:cNvPr id="267" name="Shape 267"/>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2" name="Shape 272"/>
        <p:cNvGrpSpPr/>
        <p:nvPr/>
      </p:nvGrpSpPr>
      <p:grpSpPr>
        <a:xfrm>
          <a:off x="0" y="0"/>
          <a:ext cx="0" cy="0"/>
          <a:chOff x="0" y="0"/>
          <a:chExt cx="0" cy="0"/>
        </a:xfrm>
      </p:grpSpPr>
      <p:sp>
        <p:nvSpPr>
          <p:cNvPr id="273" name="Shape 273"/>
          <p:cNvSpPr/>
          <p:nvPr>
            <p:ph idx="2" type="sldImg"/>
          </p:nvPr>
        </p:nvSpPr>
        <p:spPr>
          <a:xfrm>
            <a:off x="1143309" y="685800"/>
            <a:ext cx="4572000" cy="3429000"/>
          </a:xfrm>
          <a:custGeom>
            <a:pathLst>
              <a:path extrusionOk="0" h="120000" w="120000">
                <a:moveTo>
                  <a:pt x="0" y="0"/>
                </a:moveTo>
                <a:lnTo>
                  <a:pt x="120000" y="0"/>
                </a:lnTo>
                <a:lnTo>
                  <a:pt x="120000" y="120000"/>
                </a:lnTo>
                <a:lnTo>
                  <a:pt x="0" y="120000"/>
                </a:lnTo>
                <a:close/>
              </a:path>
            </a:pathLst>
          </a:custGeom>
        </p:spPr>
      </p:sp>
      <p:sp>
        <p:nvSpPr>
          <p:cNvPr id="274" name="Shape 274"/>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1" name="Shape 161"/>
        <p:cNvGrpSpPr/>
        <p:nvPr/>
      </p:nvGrpSpPr>
      <p:grpSpPr>
        <a:xfrm>
          <a:off x="0" y="0"/>
          <a:ext cx="0" cy="0"/>
          <a:chOff x="0" y="0"/>
          <a:chExt cx="0" cy="0"/>
        </a:xfrm>
      </p:grpSpPr>
      <p:sp>
        <p:nvSpPr>
          <p:cNvPr id="162" name="Shape 162"/>
          <p:cNvSpPr txBox="1"/>
          <p:nvPr>
            <p:ph idx="1" type="body"/>
          </p:nvPr>
        </p:nvSpPr>
        <p:spPr>
          <a:xfrm>
            <a:off x="685800" y="4343400"/>
            <a:ext cx="5486400" cy="4114800"/>
          </a:xfrm>
          <a:prstGeom prst="rect">
            <a:avLst/>
          </a:prstGeom>
          <a:noFill/>
          <a:ln>
            <a:noFill/>
          </a:ln>
        </p:spPr>
        <p:txBody>
          <a:bodyPr anchorCtr="0" anchor="ctr" bIns="91425" lIns="91425" rIns="91425" wrap="square" tIns="91425">
            <a:noAutofit/>
          </a:bodyPr>
          <a:lstStyle/>
          <a:p>
            <a:pPr lvl="0" rtl="0">
              <a:spcBef>
                <a:spcPts val="0"/>
              </a:spcBef>
              <a:buNone/>
            </a:pPr>
            <a:r>
              <a:t/>
            </a:r>
            <a:endParaRPr/>
          </a:p>
        </p:txBody>
      </p:sp>
      <p:sp>
        <p:nvSpPr>
          <p:cNvPr id="163" name="Shape 163"/>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9" name="Shape 279"/>
        <p:cNvGrpSpPr/>
        <p:nvPr/>
      </p:nvGrpSpPr>
      <p:grpSpPr>
        <a:xfrm>
          <a:off x="0" y="0"/>
          <a:ext cx="0" cy="0"/>
          <a:chOff x="0" y="0"/>
          <a:chExt cx="0" cy="0"/>
        </a:xfrm>
      </p:grpSpPr>
      <p:sp>
        <p:nvSpPr>
          <p:cNvPr id="280" name="Shape 280"/>
          <p:cNvSpPr/>
          <p:nvPr>
            <p:ph idx="2" type="sldImg"/>
          </p:nvPr>
        </p:nvSpPr>
        <p:spPr>
          <a:xfrm>
            <a:off x="1143309" y="685800"/>
            <a:ext cx="4572000" cy="3429000"/>
          </a:xfrm>
          <a:custGeom>
            <a:pathLst>
              <a:path extrusionOk="0" h="120000" w="120000">
                <a:moveTo>
                  <a:pt x="0" y="0"/>
                </a:moveTo>
                <a:lnTo>
                  <a:pt x="120000" y="0"/>
                </a:lnTo>
                <a:lnTo>
                  <a:pt x="120000" y="120000"/>
                </a:lnTo>
                <a:lnTo>
                  <a:pt x="0" y="120000"/>
                </a:lnTo>
                <a:close/>
              </a:path>
            </a:pathLst>
          </a:custGeom>
        </p:spPr>
      </p:sp>
      <p:sp>
        <p:nvSpPr>
          <p:cNvPr id="281" name="Shape 281"/>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6" name="Shape 286"/>
        <p:cNvGrpSpPr/>
        <p:nvPr/>
      </p:nvGrpSpPr>
      <p:grpSpPr>
        <a:xfrm>
          <a:off x="0" y="0"/>
          <a:ext cx="0" cy="0"/>
          <a:chOff x="0" y="0"/>
          <a:chExt cx="0" cy="0"/>
        </a:xfrm>
      </p:grpSpPr>
      <p:sp>
        <p:nvSpPr>
          <p:cNvPr id="287" name="Shape 287"/>
          <p:cNvSpPr/>
          <p:nvPr>
            <p:ph idx="2" type="sldImg"/>
          </p:nvPr>
        </p:nvSpPr>
        <p:spPr>
          <a:xfrm>
            <a:off x="1143309" y="685800"/>
            <a:ext cx="4572000" cy="3429000"/>
          </a:xfrm>
          <a:custGeom>
            <a:pathLst>
              <a:path extrusionOk="0" h="120000" w="120000">
                <a:moveTo>
                  <a:pt x="0" y="0"/>
                </a:moveTo>
                <a:lnTo>
                  <a:pt x="120000" y="0"/>
                </a:lnTo>
                <a:lnTo>
                  <a:pt x="120000" y="120000"/>
                </a:lnTo>
                <a:lnTo>
                  <a:pt x="0" y="120000"/>
                </a:lnTo>
                <a:close/>
              </a:path>
            </a:pathLst>
          </a:custGeom>
        </p:spPr>
      </p:sp>
      <p:sp>
        <p:nvSpPr>
          <p:cNvPr id="288" name="Shape 288"/>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3" name="Shape 293"/>
        <p:cNvGrpSpPr/>
        <p:nvPr/>
      </p:nvGrpSpPr>
      <p:grpSpPr>
        <a:xfrm>
          <a:off x="0" y="0"/>
          <a:ext cx="0" cy="0"/>
          <a:chOff x="0" y="0"/>
          <a:chExt cx="0" cy="0"/>
        </a:xfrm>
      </p:grpSpPr>
      <p:sp>
        <p:nvSpPr>
          <p:cNvPr id="294" name="Shape 294"/>
          <p:cNvSpPr/>
          <p:nvPr>
            <p:ph idx="2" type="sldImg"/>
          </p:nvPr>
        </p:nvSpPr>
        <p:spPr>
          <a:xfrm>
            <a:off x="1143309" y="685800"/>
            <a:ext cx="4572000" cy="3429000"/>
          </a:xfrm>
          <a:custGeom>
            <a:pathLst>
              <a:path extrusionOk="0" h="120000" w="120000">
                <a:moveTo>
                  <a:pt x="0" y="0"/>
                </a:moveTo>
                <a:lnTo>
                  <a:pt x="120000" y="0"/>
                </a:lnTo>
                <a:lnTo>
                  <a:pt x="120000" y="120000"/>
                </a:lnTo>
                <a:lnTo>
                  <a:pt x="0" y="120000"/>
                </a:lnTo>
                <a:close/>
              </a:path>
            </a:pathLst>
          </a:custGeom>
        </p:spPr>
      </p:sp>
      <p:sp>
        <p:nvSpPr>
          <p:cNvPr id="295" name="Shape 295"/>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9" name="Shape 299"/>
        <p:cNvGrpSpPr/>
        <p:nvPr/>
      </p:nvGrpSpPr>
      <p:grpSpPr>
        <a:xfrm>
          <a:off x="0" y="0"/>
          <a:ext cx="0" cy="0"/>
          <a:chOff x="0" y="0"/>
          <a:chExt cx="0" cy="0"/>
        </a:xfrm>
      </p:grpSpPr>
      <p:sp>
        <p:nvSpPr>
          <p:cNvPr id="300" name="Shape 300"/>
          <p:cNvSpPr/>
          <p:nvPr>
            <p:ph idx="2" type="sldImg"/>
          </p:nvPr>
        </p:nvSpPr>
        <p:spPr>
          <a:xfrm>
            <a:off x="1143309" y="685800"/>
            <a:ext cx="4572000" cy="3429000"/>
          </a:xfrm>
          <a:custGeom>
            <a:pathLst>
              <a:path extrusionOk="0" h="120000" w="120000">
                <a:moveTo>
                  <a:pt x="0" y="0"/>
                </a:moveTo>
                <a:lnTo>
                  <a:pt x="120000" y="0"/>
                </a:lnTo>
                <a:lnTo>
                  <a:pt x="120000" y="120000"/>
                </a:lnTo>
                <a:lnTo>
                  <a:pt x="0" y="120000"/>
                </a:lnTo>
                <a:close/>
              </a:path>
            </a:pathLst>
          </a:custGeom>
        </p:spPr>
      </p:sp>
      <p:sp>
        <p:nvSpPr>
          <p:cNvPr id="301" name="Shape 301"/>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6" name="Shape 306"/>
        <p:cNvGrpSpPr/>
        <p:nvPr/>
      </p:nvGrpSpPr>
      <p:grpSpPr>
        <a:xfrm>
          <a:off x="0" y="0"/>
          <a:ext cx="0" cy="0"/>
          <a:chOff x="0" y="0"/>
          <a:chExt cx="0" cy="0"/>
        </a:xfrm>
      </p:grpSpPr>
      <p:sp>
        <p:nvSpPr>
          <p:cNvPr id="307" name="Shape 307"/>
          <p:cNvSpPr/>
          <p:nvPr>
            <p:ph idx="2" type="sldImg"/>
          </p:nvPr>
        </p:nvSpPr>
        <p:spPr>
          <a:xfrm>
            <a:off x="1143309" y="685800"/>
            <a:ext cx="4572000" cy="3429000"/>
          </a:xfrm>
          <a:custGeom>
            <a:pathLst>
              <a:path extrusionOk="0" h="120000" w="120000">
                <a:moveTo>
                  <a:pt x="0" y="0"/>
                </a:moveTo>
                <a:lnTo>
                  <a:pt x="120000" y="0"/>
                </a:lnTo>
                <a:lnTo>
                  <a:pt x="120000" y="120000"/>
                </a:lnTo>
                <a:lnTo>
                  <a:pt x="0" y="120000"/>
                </a:lnTo>
                <a:close/>
              </a:path>
            </a:pathLst>
          </a:custGeom>
        </p:spPr>
      </p:sp>
      <p:sp>
        <p:nvSpPr>
          <p:cNvPr id="308" name="Shape 308"/>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3" name="Shape 313"/>
        <p:cNvGrpSpPr/>
        <p:nvPr/>
      </p:nvGrpSpPr>
      <p:grpSpPr>
        <a:xfrm>
          <a:off x="0" y="0"/>
          <a:ext cx="0" cy="0"/>
          <a:chOff x="0" y="0"/>
          <a:chExt cx="0" cy="0"/>
        </a:xfrm>
      </p:grpSpPr>
      <p:sp>
        <p:nvSpPr>
          <p:cNvPr id="314" name="Shape 314"/>
          <p:cNvSpPr/>
          <p:nvPr>
            <p:ph idx="2" type="sldImg"/>
          </p:nvPr>
        </p:nvSpPr>
        <p:spPr>
          <a:xfrm>
            <a:off x="1143309" y="685800"/>
            <a:ext cx="4572000" cy="3429000"/>
          </a:xfrm>
          <a:custGeom>
            <a:pathLst>
              <a:path extrusionOk="0" h="120000" w="120000">
                <a:moveTo>
                  <a:pt x="0" y="0"/>
                </a:moveTo>
                <a:lnTo>
                  <a:pt x="120000" y="0"/>
                </a:lnTo>
                <a:lnTo>
                  <a:pt x="120000" y="120000"/>
                </a:lnTo>
                <a:lnTo>
                  <a:pt x="0" y="120000"/>
                </a:lnTo>
                <a:close/>
              </a:path>
            </a:pathLst>
          </a:custGeom>
        </p:spPr>
      </p:sp>
      <p:sp>
        <p:nvSpPr>
          <p:cNvPr id="315" name="Shape 315"/>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4" name="Shape 324"/>
        <p:cNvGrpSpPr/>
        <p:nvPr/>
      </p:nvGrpSpPr>
      <p:grpSpPr>
        <a:xfrm>
          <a:off x="0" y="0"/>
          <a:ext cx="0" cy="0"/>
          <a:chOff x="0" y="0"/>
          <a:chExt cx="0" cy="0"/>
        </a:xfrm>
      </p:grpSpPr>
      <p:sp>
        <p:nvSpPr>
          <p:cNvPr id="325" name="Shape 325"/>
          <p:cNvSpPr/>
          <p:nvPr>
            <p:ph idx="2" type="sldImg"/>
          </p:nvPr>
        </p:nvSpPr>
        <p:spPr>
          <a:xfrm>
            <a:off x="1143309" y="685800"/>
            <a:ext cx="4572000" cy="3429000"/>
          </a:xfrm>
          <a:custGeom>
            <a:pathLst>
              <a:path extrusionOk="0" h="120000" w="120000">
                <a:moveTo>
                  <a:pt x="0" y="0"/>
                </a:moveTo>
                <a:lnTo>
                  <a:pt x="120000" y="0"/>
                </a:lnTo>
                <a:lnTo>
                  <a:pt x="120000" y="120000"/>
                </a:lnTo>
                <a:lnTo>
                  <a:pt x="0" y="120000"/>
                </a:lnTo>
                <a:close/>
              </a:path>
            </a:pathLst>
          </a:custGeom>
        </p:spPr>
      </p:sp>
      <p:sp>
        <p:nvSpPr>
          <p:cNvPr id="326" name="Shape 326"/>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7" name="Shape 167"/>
        <p:cNvGrpSpPr/>
        <p:nvPr/>
      </p:nvGrpSpPr>
      <p:grpSpPr>
        <a:xfrm>
          <a:off x="0" y="0"/>
          <a:ext cx="0" cy="0"/>
          <a:chOff x="0" y="0"/>
          <a:chExt cx="0" cy="0"/>
        </a:xfrm>
      </p:grpSpPr>
      <p:sp>
        <p:nvSpPr>
          <p:cNvPr id="168" name="Shape 168"/>
          <p:cNvSpPr txBox="1"/>
          <p:nvPr>
            <p:ph idx="1" type="body"/>
          </p:nvPr>
        </p:nvSpPr>
        <p:spPr>
          <a:xfrm>
            <a:off x="685800" y="4343400"/>
            <a:ext cx="5486400" cy="4114800"/>
          </a:xfrm>
          <a:prstGeom prst="rect">
            <a:avLst/>
          </a:prstGeom>
          <a:noFill/>
          <a:ln>
            <a:noFill/>
          </a:ln>
        </p:spPr>
        <p:txBody>
          <a:bodyPr anchorCtr="0" anchor="ctr" bIns="91425" lIns="91425" rIns="91425" wrap="square" tIns="91425">
            <a:noAutofit/>
          </a:bodyPr>
          <a:lstStyle/>
          <a:p>
            <a:pPr lvl="0" rtl="0">
              <a:spcBef>
                <a:spcPts val="0"/>
              </a:spcBef>
              <a:buNone/>
            </a:pPr>
            <a:r>
              <a:t/>
            </a:r>
            <a:endParaRPr/>
          </a:p>
        </p:txBody>
      </p:sp>
      <p:sp>
        <p:nvSpPr>
          <p:cNvPr id="169" name="Shape 169"/>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3" name="Shape 173"/>
        <p:cNvGrpSpPr/>
        <p:nvPr/>
      </p:nvGrpSpPr>
      <p:grpSpPr>
        <a:xfrm>
          <a:off x="0" y="0"/>
          <a:ext cx="0" cy="0"/>
          <a:chOff x="0" y="0"/>
          <a:chExt cx="0" cy="0"/>
        </a:xfrm>
      </p:grpSpPr>
      <p:sp>
        <p:nvSpPr>
          <p:cNvPr id="174" name="Shape 174"/>
          <p:cNvSpPr txBox="1"/>
          <p:nvPr>
            <p:ph idx="1" type="body"/>
          </p:nvPr>
        </p:nvSpPr>
        <p:spPr>
          <a:xfrm>
            <a:off x="685800" y="4343400"/>
            <a:ext cx="5486400" cy="4114800"/>
          </a:xfrm>
          <a:prstGeom prst="rect">
            <a:avLst/>
          </a:prstGeom>
          <a:noFill/>
          <a:ln>
            <a:noFill/>
          </a:ln>
        </p:spPr>
        <p:txBody>
          <a:bodyPr anchorCtr="0" anchor="ctr" bIns="91425" lIns="91425" rIns="91425" wrap="square" tIns="91425">
            <a:noAutofit/>
          </a:bodyPr>
          <a:lstStyle/>
          <a:p>
            <a:pPr lvl="0" rtl="0">
              <a:spcBef>
                <a:spcPts val="0"/>
              </a:spcBef>
              <a:buNone/>
            </a:pPr>
            <a:r>
              <a:t/>
            </a:r>
            <a:endParaRPr/>
          </a:p>
        </p:txBody>
      </p:sp>
      <p:sp>
        <p:nvSpPr>
          <p:cNvPr id="175" name="Shape 175"/>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9" name="Shape 179"/>
        <p:cNvGrpSpPr/>
        <p:nvPr/>
      </p:nvGrpSpPr>
      <p:grpSpPr>
        <a:xfrm>
          <a:off x="0" y="0"/>
          <a:ext cx="0" cy="0"/>
          <a:chOff x="0" y="0"/>
          <a:chExt cx="0" cy="0"/>
        </a:xfrm>
      </p:grpSpPr>
      <p:sp>
        <p:nvSpPr>
          <p:cNvPr id="180" name="Shape 180"/>
          <p:cNvSpPr txBox="1"/>
          <p:nvPr>
            <p:ph idx="1" type="body"/>
          </p:nvPr>
        </p:nvSpPr>
        <p:spPr>
          <a:xfrm>
            <a:off x="685800" y="4343400"/>
            <a:ext cx="5486400" cy="4114800"/>
          </a:xfrm>
          <a:prstGeom prst="rect">
            <a:avLst/>
          </a:prstGeom>
          <a:noFill/>
          <a:ln>
            <a:noFill/>
          </a:ln>
        </p:spPr>
        <p:txBody>
          <a:bodyPr anchorCtr="0" anchor="ctr" bIns="91425" lIns="91425" rIns="91425" wrap="square" tIns="91425">
            <a:noAutofit/>
          </a:bodyPr>
          <a:lstStyle/>
          <a:p>
            <a:pPr lvl="0">
              <a:spcBef>
                <a:spcPts val="0"/>
              </a:spcBef>
              <a:buNone/>
            </a:pPr>
            <a:r>
              <a:t/>
            </a:r>
            <a:endParaRPr/>
          </a:p>
        </p:txBody>
      </p:sp>
      <p:sp>
        <p:nvSpPr>
          <p:cNvPr id="181" name="Shape 181"/>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5" name="Shape 185"/>
        <p:cNvGrpSpPr/>
        <p:nvPr/>
      </p:nvGrpSpPr>
      <p:grpSpPr>
        <a:xfrm>
          <a:off x="0" y="0"/>
          <a:ext cx="0" cy="0"/>
          <a:chOff x="0" y="0"/>
          <a:chExt cx="0" cy="0"/>
        </a:xfrm>
      </p:grpSpPr>
      <p:sp>
        <p:nvSpPr>
          <p:cNvPr id="186" name="Shape 186"/>
          <p:cNvSpPr txBox="1"/>
          <p:nvPr>
            <p:ph idx="1" type="body"/>
          </p:nvPr>
        </p:nvSpPr>
        <p:spPr>
          <a:xfrm>
            <a:off x="685800" y="4343400"/>
            <a:ext cx="5486400" cy="4114800"/>
          </a:xfrm>
          <a:prstGeom prst="rect">
            <a:avLst/>
          </a:prstGeom>
          <a:noFill/>
          <a:ln>
            <a:noFill/>
          </a:ln>
        </p:spPr>
        <p:txBody>
          <a:bodyPr anchorCtr="0" anchor="ctr" bIns="91425" lIns="91425" rIns="91425" wrap="square" tIns="91425">
            <a:noAutofit/>
          </a:bodyPr>
          <a:lstStyle/>
          <a:p>
            <a:pPr lvl="0">
              <a:spcBef>
                <a:spcPts val="0"/>
              </a:spcBef>
              <a:buNone/>
            </a:pPr>
            <a:r>
              <a:t/>
            </a:r>
            <a:endParaRPr/>
          </a:p>
        </p:txBody>
      </p:sp>
      <p:sp>
        <p:nvSpPr>
          <p:cNvPr id="187" name="Shape 187"/>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0" name="Shape 190"/>
        <p:cNvGrpSpPr/>
        <p:nvPr/>
      </p:nvGrpSpPr>
      <p:grpSpPr>
        <a:xfrm>
          <a:off x="0" y="0"/>
          <a:ext cx="0" cy="0"/>
          <a:chOff x="0" y="0"/>
          <a:chExt cx="0" cy="0"/>
        </a:xfrm>
      </p:grpSpPr>
      <p:sp>
        <p:nvSpPr>
          <p:cNvPr id="191" name="Shape 191"/>
          <p:cNvSpPr txBox="1"/>
          <p:nvPr>
            <p:ph idx="1" type="body"/>
          </p:nvPr>
        </p:nvSpPr>
        <p:spPr>
          <a:xfrm>
            <a:off x="685800" y="4343400"/>
            <a:ext cx="5486400" cy="4114800"/>
          </a:xfrm>
          <a:prstGeom prst="rect">
            <a:avLst/>
          </a:prstGeom>
          <a:noFill/>
          <a:ln>
            <a:noFill/>
          </a:ln>
        </p:spPr>
        <p:txBody>
          <a:bodyPr anchorCtr="0" anchor="ctr" bIns="91425" lIns="91425" rIns="91425" wrap="square" tIns="91425">
            <a:noAutofit/>
          </a:bodyPr>
          <a:lstStyle/>
          <a:p>
            <a:pPr lvl="0">
              <a:spcBef>
                <a:spcPts val="0"/>
              </a:spcBef>
              <a:buNone/>
            </a:pPr>
            <a:r>
              <a:t/>
            </a:r>
            <a:endParaRPr/>
          </a:p>
        </p:txBody>
      </p:sp>
      <p:sp>
        <p:nvSpPr>
          <p:cNvPr id="192" name="Shape 192"/>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5" name="Shape 195"/>
        <p:cNvGrpSpPr/>
        <p:nvPr/>
      </p:nvGrpSpPr>
      <p:grpSpPr>
        <a:xfrm>
          <a:off x="0" y="0"/>
          <a:ext cx="0" cy="0"/>
          <a:chOff x="0" y="0"/>
          <a:chExt cx="0" cy="0"/>
        </a:xfrm>
      </p:grpSpPr>
      <p:sp>
        <p:nvSpPr>
          <p:cNvPr id="196" name="Shape 196"/>
          <p:cNvSpPr txBox="1"/>
          <p:nvPr>
            <p:ph idx="1" type="body"/>
          </p:nvPr>
        </p:nvSpPr>
        <p:spPr>
          <a:xfrm>
            <a:off x="685800" y="4343400"/>
            <a:ext cx="5486400" cy="4114800"/>
          </a:xfrm>
          <a:prstGeom prst="rect">
            <a:avLst/>
          </a:prstGeom>
          <a:noFill/>
          <a:ln>
            <a:noFill/>
          </a:ln>
        </p:spPr>
        <p:txBody>
          <a:bodyPr anchorCtr="0" anchor="ctr" bIns="91425" lIns="91425" rIns="91425" wrap="square" tIns="91425">
            <a:noAutofit/>
          </a:bodyPr>
          <a:lstStyle/>
          <a:p>
            <a:pPr lvl="0">
              <a:spcBef>
                <a:spcPts val="0"/>
              </a:spcBef>
              <a:buNone/>
            </a:pPr>
            <a:r>
              <a:t/>
            </a:r>
            <a:endParaRPr/>
          </a:p>
        </p:txBody>
      </p:sp>
      <p:sp>
        <p:nvSpPr>
          <p:cNvPr id="197" name="Shape 197"/>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0" name="Shape 200"/>
        <p:cNvGrpSpPr/>
        <p:nvPr/>
      </p:nvGrpSpPr>
      <p:grpSpPr>
        <a:xfrm>
          <a:off x="0" y="0"/>
          <a:ext cx="0" cy="0"/>
          <a:chOff x="0" y="0"/>
          <a:chExt cx="0" cy="0"/>
        </a:xfrm>
      </p:grpSpPr>
      <p:sp>
        <p:nvSpPr>
          <p:cNvPr id="201" name="Shape 201"/>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202" name="Shape 202"/>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
  <p:cSld name="Title Slide">
    <p:spTree>
      <p:nvGrpSpPr>
        <p:cNvPr id="11" name="Shape 11"/>
        <p:cNvGrpSpPr/>
        <p:nvPr/>
      </p:nvGrpSpPr>
      <p:grpSpPr>
        <a:xfrm>
          <a:off x="0" y="0"/>
          <a:ext cx="0" cy="0"/>
          <a:chOff x="0" y="0"/>
          <a:chExt cx="0" cy="0"/>
        </a:xfrm>
      </p:grpSpPr>
      <p:sp>
        <p:nvSpPr>
          <p:cNvPr id="12" name="Shape 12"/>
          <p:cNvSpPr txBox="1"/>
          <p:nvPr>
            <p:ph type="ctrTitle"/>
          </p:nvPr>
        </p:nvSpPr>
        <p:spPr>
          <a:xfrm>
            <a:off x="685800" y="2130425"/>
            <a:ext cx="7772400" cy="1470000"/>
          </a:xfrm>
          <a:prstGeom prst="rect">
            <a:avLst/>
          </a:prstGeom>
          <a:noFill/>
          <a:ln>
            <a:noFill/>
          </a:ln>
        </p:spPr>
        <p:txBody>
          <a:bodyPr anchorCtr="0" anchor="ctr" bIns="91425" lIns="91425" rIns="91425" wrap="square" tIns="91425"/>
          <a:lstStyle>
            <a:lvl1pPr indent="0" lvl="0" marL="0" marR="0" rtl="0" algn="ctr">
              <a:spcBef>
                <a:spcPts val="0"/>
              </a:spcBef>
              <a:buClr>
                <a:schemeClr val="lt1"/>
              </a:buClr>
              <a:buFont typeface="Arial"/>
              <a:buNone/>
              <a:defRPr b="0" i="0" sz="7200" u="none" cap="none" strike="noStrike">
                <a:solidFill>
                  <a:schemeClr val="lt1"/>
                </a:solidFill>
                <a:latin typeface="Arial"/>
                <a:ea typeface="Arial"/>
                <a:cs typeface="Arial"/>
                <a:sym typeface="Arial"/>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13" name="Shape 13"/>
          <p:cNvSpPr txBox="1"/>
          <p:nvPr>
            <p:ph idx="1" type="subTitle"/>
          </p:nvPr>
        </p:nvSpPr>
        <p:spPr>
          <a:xfrm>
            <a:off x="1371600" y="3886200"/>
            <a:ext cx="6400800" cy="1752900"/>
          </a:xfrm>
          <a:prstGeom prst="rect">
            <a:avLst/>
          </a:prstGeom>
          <a:noFill/>
          <a:ln>
            <a:noFill/>
          </a:ln>
        </p:spPr>
        <p:txBody>
          <a:bodyPr anchorCtr="0" anchor="t" bIns="91425" lIns="91425" rIns="91425" wrap="square" tIns="91425"/>
          <a:lstStyle>
            <a:lvl1pPr indent="0" lvl="0" marL="0" marR="0" rtl="0" algn="ctr">
              <a:spcBef>
                <a:spcPts val="1200"/>
              </a:spcBef>
              <a:buClr>
                <a:schemeClr val="lt1"/>
              </a:buClr>
              <a:buFont typeface="Arial"/>
              <a:buNone/>
              <a:defRPr b="0" i="0" sz="6000" u="none" cap="none" strike="noStrike">
                <a:solidFill>
                  <a:schemeClr val="lt1"/>
                </a:solidFill>
                <a:latin typeface="Arial"/>
                <a:ea typeface="Arial"/>
                <a:cs typeface="Arial"/>
                <a:sym typeface="Arial"/>
              </a:defRPr>
            </a:lvl1pPr>
            <a:lvl2pPr indent="0" lvl="1" marL="457200" marR="0" rtl="0" algn="ctr">
              <a:spcBef>
                <a:spcPts val="1080"/>
              </a:spcBef>
              <a:buClr>
                <a:schemeClr val="lt1"/>
              </a:buClr>
              <a:buFont typeface="Arial"/>
              <a:buNone/>
              <a:defRPr b="0" i="0" sz="5400" u="none" cap="none" strike="noStrike">
                <a:solidFill>
                  <a:schemeClr val="lt1"/>
                </a:solidFill>
                <a:latin typeface="Arial"/>
                <a:ea typeface="Arial"/>
                <a:cs typeface="Arial"/>
                <a:sym typeface="Arial"/>
              </a:defRPr>
            </a:lvl2pPr>
            <a:lvl3pPr indent="0" lvl="2" marL="914400" marR="0" rtl="0" algn="ctr">
              <a:spcBef>
                <a:spcPts val="960"/>
              </a:spcBef>
              <a:buClr>
                <a:schemeClr val="lt1"/>
              </a:buClr>
              <a:buFont typeface="Arial"/>
              <a:buNone/>
              <a:defRPr b="0" i="0" sz="4800" u="none" cap="none" strike="noStrike">
                <a:solidFill>
                  <a:schemeClr val="lt1"/>
                </a:solidFill>
                <a:latin typeface="Arial"/>
                <a:ea typeface="Arial"/>
                <a:cs typeface="Arial"/>
                <a:sym typeface="Arial"/>
              </a:defRPr>
            </a:lvl3pPr>
            <a:lvl4pPr indent="0" lvl="3" marL="1371600" marR="0" rtl="0" algn="ctr">
              <a:spcBef>
                <a:spcPts val="880"/>
              </a:spcBef>
              <a:buClr>
                <a:schemeClr val="lt1"/>
              </a:buClr>
              <a:buFont typeface="Arial"/>
              <a:buNone/>
              <a:defRPr b="0" i="0" sz="4400" u="none" cap="none" strike="noStrike">
                <a:solidFill>
                  <a:schemeClr val="lt1"/>
                </a:solidFill>
                <a:latin typeface="Arial"/>
                <a:ea typeface="Arial"/>
                <a:cs typeface="Arial"/>
                <a:sym typeface="Arial"/>
              </a:defRPr>
            </a:lvl4pPr>
            <a:lvl5pPr indent="0" lvl="4" marL="1828800" marR="0" rtl="0" algn="ctr">
              <a:spcBef>
                <a:spcPts val="880"/>
              </a:spcBef>
              <a:buClr>
                <a:schemeClr val="lt1"/>
              </a:buClr>
              <a:buFont typeface="Arial"/>
              <a:buNone/>
              <a:defRPr b="0" i="0" sz="4400" u="none" cap="none" strike="noStrike">
                <a:solidFill>
                  <a:schemeClr val="lt1"/>
                </a:solidFill>
                <a:latin typeface="Arial"/>
                <a:ea typeface="Arial"/>
                <a:cs typeface="Arial"/>
                <a:sym typeface="Arial"/>
              </a:defRPr>
            </a:lvl5pPr>
            <a:lvl6pPr indent="0" lvl="5" marL="2286000" marR="0" rtl="0" algn="ctr">
              <a:spcBef>
                <a:spcPts val="400"/>
              </a:spcBef>
              <a:buClr>
                <a:schemeClr val="lt1"/>
              </a:buClr>
              <a:buFont typeface="Arial"/>
              <a:buNone/>
              <a:defRPr b="0" i="0" sz="2000" u="none" cap="none" strike="noStrike">
                <a:solidFill>
                  <a:schemeClr val="lt1"/>
                </a:solidFill>
                <a:latin typeface="Calibri"/>
                <a:ea typeface="Calibri"/>
                <a:cs typeface="Calibri"/>
                <a:sym typeface="Calibri"/>
              </a:defRPr>
            </a:lvl6pPr>
            <a:lvl7pPr indent="0" lvl="6" marL="2743200" marR="0" rtl="0" algn="ctr">
              <a:spcBef>
                <a:spcPts val="400"/>
              </a:spcBef>
              <a:buClr>
                <a:schemeClr val="lt1"/>
              </a:buClr>
              <a:buFont typeface="Arial"/>
              <a:buNone/>
              <a:defRPr b="0" i="0" sz="2000" u="none" cap="none" strike="noStrike">
                <a:solidFill>
                  <a:schemeClr val="lt1"/>
                </a:solidFill>
                <a:latin typeface="Calibri"/>
                <a:ea typeface="Calibri"/>
                <a:cs typeface="Calibri"/>
                <a:sym typeface="Calibri"/>
              </a:defRPr>
            </a:lvl7pPr>
            <a:lvl8pPr indent="0" lvl="7" marL="3200400" marR="0" rtl="0" algn="ctr">
              <a:spcBef>
                <a:spcPts val="400"/>
              </a:spcBef>
              <a:buClr>
                <a:schemeClr val="lt1"/>
              </a:buClr>
              <a:buFont typeface="Arial"/>
              <a:buNone/>
              <a:defRPr b="0" i="0" sz="2000" u="none" cap="none" strike="noStrike">
                <a:solidFill>
                  <a:schemeClr val="lt1"/>
                </a:solidFill>
                <a:latin typeface="Calibri"/>
                <a:ea typeface="Calibri"/>
                <a:cs typeface="Calibri"/>
                <a:sym typeface="Calibri"/>
              </a:defRPr>
            </a:lvl8pPr>
            <a:lvl9pPr indent="0" lvl="8" marL="3657600" marR="0" rtl="0" algn="ctr">
              <a:spcBef>
                <a:spcPts val="400"/>
              </a:spcBef>
              <a:buClr>
                <a:schemeClr val="lt1"/>
              </a:buClr>
              <a:buFont typeface="Arial"/>
              <a:buNone/>
              <a:defRPr b="0" i="0" sz="2000" u="none" cap="none" strike="noStrike">
                <a:solidFill>
                  <a:schemeClr val="lt1"/>
                </a:solidFill>
                <a:latin typeface="Calibri"/>
                <a:ea typeface="Calibri"/>
                <a:cs typeface="Calibri"/>
                <a:sym typeface="Calibri"/>
              </a:defRPr>
            </a:lvl9pPr>
          </a:lstStyle>
          <a:p/>
        </p:txBody>
      </p:sp>
      <p:sp>
        <p:nvSpPr>
          <p:cNvPr id="14" name="Shape 14"/>
          <p:cNvSpPr txBox="1"/>
          <p:nvPr>
            <p:ph idx="10" type="dt"/>
          </p:nvPr>
        </p:nvSpPr>
        <p:spPr>
          <a:xfrm>
            <a:off x="457200" y="6356350"/>
            <a:ext cx="2133600" cy="365100"/>
          </a:xfrm>
          <a:prstGeom prst="rect">
            <a:avLst/>
          </a:prstGeom>
          <a:noFill/>
          <a:ln>
            <a:noFill/>
          </a:ln>
        </p:spPr>
        <p:txBody>
          <a:bodyPr anchorCtr="0" anchor="ctr" bIns="91425" lIns="91425" rIns="91425" wrap="square" tIns="91425"/>
          <a:lstStyle>
            <a:lvl1pPr indent="0" lvl="0" marL="0" marR="0" rtl="0" algn="l">
              <a:spcBef>
                <a:spcPts val="0"/>
              </a:spcBef>
              <a:buNone/>
              <a:defRPr b="0" i="0" sz="1200" u="none" cap="none" strike="noStrike">
                <a:solidFill>
                  <a:schemeClr val="lt1"/>
                </a:solidFill>
                <a:latin typeface="Calibri"/>
                <a:ea typeface="Calibri"/>
                <a:cs typeface="Calibri"/>
                <a:sym typeface="Calibri"/>
              </a:defRPr>
            </a:lvl1pPr>
            <a:lvl2pPr indent="0" lvl="1" marL="457200" marR="0" rtl="0" algn="l">
              <a:spcBef>
                <a:spcPts val="0"/>
              </a:spcBef>
              <a:buNone/>
              <a:defRPr b="0" i="0" sz="1800" u="none" cap="none" strike="noStrike">
                <a:solidFill>
                  <a:schemeClr val="lt1"/>
                </a:solidFill>
                <a:latin typeface="Calibri"/>
                <a:ea typeface="Calibri"/>
                <a:cs typeface="Calibri"/>
                <a:sym typeface="Calibri"/>
              </a:defRPr>
            </a:lvl2pPr>
            <a:lvl3pPr indent="0" lvl="2" marL="914400" marR="0" rtl="0" algn="l">
              <a:spcBef>
                <a:spcPts val="0"/>
              </a:spcBef>
              <a:buNone/>
              <a:defRPr b="0" i="0" sz="1800" u="none" cap="none" strike="noStrike">
                <a:solidFill>
                  <a:schemeClr val="lt1"/>
                </a:solidFill>
                <a:latin typeface="Calibri"/>
                <a:ea typeface="Calibri"/>
                <a:cs typeface="Calibri"/>
                <a:sym typeface="Calibri"/>
              </a:defRPr>
            </a:lvl3pPr>
            <a:lvl4pPr indent="0" lvl="3" marL="1371600" marR="0" rtl="0" algn="l">
              <a:spcBef>
                <a:spcPts val="0"/>
              </a:spcBef>
              <a:buNone/>
              <a:defRPr b="0" i="0" sz="1800" u="none" cap="none" strike="noStrike">
                <a:solidFill>
                  <a:schemeClr val="lt1"/>
                </a:solidFill>
                <a:latin typeface="Calibri"/>
                <a:ea typeface="Calibri"/>
                <a:cs typeface="Calibri"/>
                <a:sym typeface="Calibri"/>
              </a:defRPr>
            </a:lvl4pPr>
            <a:lvl5pPr indent="0" lvl="4" marL="1828800" marR="0" rtl="0" algn="l">
              <a:spcBef>
                <a:spcPts val="0"/>
              </a:spcBef>
              <a:buNone/>
              <a:defRPr b="0" i="0" sz="1800" u="none" cap="none" strike="noStrike">
                <a:solidFill>
                  <a:schemeClr val="lt1"/>
                </a:solidFill>
                <a:latin typeface="Calibri"/>
                <a:ea typeface="Calibri"/>
                <a:cs typeface="Calibri"/>
                <a:sym typeface="Calibri"/>
              </a:defRPr>
            </a:lvl5pPr>
            <a:lvl6pPr indent="0" lvl="5" marL="2286000" marR="0" rtl="0" algn="l">
              <a:spcBef>
                <a:spcPts val="0"/>
              </a:spcBef>
              <a:buNone/>
              <a:defRPr b="0" i="0" sz="1800" u="none" cap="none" strike="noStrike">
                <a:solidFill>
                  <a:schemeClr val="lt1"/>
                </a:solidFill>
                <a:latin typeface="Calibri"/>
                <a:ea typeface="Calibri"/>
                <a:cs typeface="Calibri"/>
                <a:sym typeface="Calibri"/>
              </a:defRPr>
            </a:lvl6pPr>
            <a:lvl7pPr indent="0" lvl="6" marL="2743200" marR="0" rtl="0" algn="l">
              <a:spcBef>
                <a:spcPts val="0"/>
              </a:spcBef>
              <a:buNone/>
              <a:defRPr b="0" i="0" sz="1800" u="none" cap="none" strike="noStrike">
                <a:solidFill>
                  <a:schemeClr val="lt1"/>
                </a:solidFill>
                <a:latin typeface="Calibri"/>
                <a:ea typeface="Calibri"/>
                <a:cs typeface="Calibri"/>
                <a:sym typeface="Calibri"/>
              </a:defRPr>
            </a:lvl7pPr>
            <a:lvl8pPr indent="0" lvl="7" marL="3200400" marR="0" rtl="0" algn="l">
              <a:spcBef>
                <a:spcPts val="0"/>
              </a:spcBef>
              <a:buNone/>
              <a:defRPr b="0" i="0" sz="1800" u="none" cap="none" strike="noStrike">
                <a:solidFill>
                  <a:schemeClr val="lt1"/>
                </a:solidFill>
                <a:latin typeface="Calibri"/>
                <a:ea typeface="Calibri"/>
                <a:cs typeface="Calibri"/>
                <a:sym typeface="Calibri"/>
              </a:defRPr>
            </a:lvl8pPr>
            <a:lvl9pPr indent="0" lvl="8" marL="3657600" marR="0" rtl="0" algn="l">
              <a:spcBef>
                <a:spcPts val="0"/>
              </a:spcBef>
              <a:buNone/>
              <a:defRPr b="0" i="0" sz="1800" u="none" cap="none" strike="noStrike">
                <a:solidFill>
                  <a:schemeClr val="lt1"/>
                </a:solidFill>
                <a:latin typeface="Calibri"/>
                <a:ea typeface="Calibri"/>
                <a:cs typeface="Calibri"/>
                <a:sym typeface="Calibri"/>
              </a:defRPr>
            </a:lvl9pPr>
          </a:lstStyle>
          <a:p/>
        </p:txBody>
      </p:sp>
      <p:sp>
        <p:nvSpPr>
          <p:cNvPr id="15" name="Shape 15"/>
          <p:cNvSpPr txBox="1"/>
          <p:nvPr>
            <p:ph idx="11" type="ftr"/>
          </p:nvPr>
        </p:nvSpPr>
        <p:spPr>
          <a:xfrm>
            <a:off x="3124200" y="6356350"/>
            <a:ext cx="2895600" cy="365100"/>
          </a:xfrm>
          <a:prstGeom prst="rect">
            <a:avLst/>
          </a:prstGeom>
          <a:noFill/>
          <a:ln>
            <a:noFill/>
          </a:ln>
        </p:spPr>
        <p:txBody>
          <a:bodyPr anchorCtr="0" anchor="ctr" bIns="91425" lIns="91425" rIns="91425" wrap="square" tIns="91425"/>
          <a:lstStyle>
            <a:lvl1pPr indent="0" lvl="0" marL="0" marR="0" rtl="0" algn="ctr">
              <a:spcBef>
                <a:spcPts val="0"/>
              </a:spcBef>
              <a:buNone/>
              <a:defRPr b="0" i="0" sz="1200" u="none" cap="none" strike="noStrike">
                <a:solidFill>
                  <a:schemeClr val="lt1"/>
                </a:solidFill>
                <a:latin typeface="Calibri"/>
                <a:ea typeface="Calibri"/>
                <a:cs typeface="Calibri"/>
                <a:sym typeface="Calibri"/>
              </a:defRPr>
            </a:lvl1pPr>
            <a:lvl2pPr indent="0" lvl="1" marL="457200" marR="0" rtl="0" algn="l">
              <a:spcBef>
                <a:spcPts val="0"/>
              </a:spcBef>
              <a:buNone/>
              <a:defRPr b="0" i="0" sz="1800" u="none" cap="none" strike="noStrike">
                <a:solidFill>
                  <a:schemeClr val="lt1"/>
                </a:solidFill>
                <a:latin typeface="Calibri"/>
                <a:ea typeface="Calibri"/>
                <a:cs typeface="Calibri"/>
                <a:sym typeface="Calibri"/>
              </a:defRPr>
            </a:lvl2pPr>
            <a:lvl3pPr indent="0" lvl="2" marL="914400" marR="0" rtl="0" algn="l">
              <a:spcBef>
                <a:spcPts val="0"/>
              </a:spcBef>
              <a:buNone/>
              <a:defRPr b="0" i="0" sz="1800" u="none" cap="none" strike="noStrike">
                <a:solidFill>
                  <a:schemeClr val="lt1"/>
                </a:solidFill>
                <a:latin typeface="Calibri"/>
                <a:ea typeface="Calibri"/>
                <a:cs typeface="Calibri"/>
                <a:sym typeface="Calibri"/>
              </a:defRPr>
            </a:lvl3pPr>
            <a:lvl4pPr indent="0" lvl="3" marL="1371600" marR="0" rtl="0" algn="l">
              <a:spcBef>
                <a:spcPts val="0"/>
              </a:spcBef>
              <a:buNone/>
              <a:defRPr b="0" i="0" sz="1800" u="none" cap="none" strike="noStrike">
                <a:solidFill>
                  <a:schemeClr val="lt1"/>
                </a:solidFill>
                <a:latin typeface="Calibri"/>
                <a:ea typeface="Calibri"/>
                <a:cs typeface="Calibri"/>
                <a:sym typeface="Calibri"/>
              </a:defRPr>
            </a:lvl4pPr>
            <a:lvl5pPr indent="0" lvl="4" marL="1828800" marR="0" rtl="0" algn="l">
              <a:spcBef>
                <a:spcPts val="0"/>
              </a:spcBef>
              <a:buNone/>
              <a:defRPr b="0" i="0" sz="1800" u="none" cap="none" strike="noStrike">
                <a:solidFill>
                  <a:schemeClr val="lt1"/>
                </a:solidFill>
                <a:latin typeface="Calibri"/>
                <a:ea typeface="Calibri"/>
                <a:cs typeface="Calibri"/>
                <a:sym typeface="Calibri"/>
              </a:defRPr>
            </a:lvl5pPr>
            <a:lvl6pPr indent="0" lvl="5" marL="2286000" marR="0" rtl="0" algn="l">
              <a:spcBef>
                <a:spcPts val="0"/>
              </a:spcBef>
              <a:buNone/>
              <a:defRPr b="0" i="0" sz="1800" u="none" cap="none" strike="noStrike">
                <a:solidFill>
                  <a:schemeClr val="lt1"/>
                </a:solidFill>
                <a:latin typeface="Calibri"/>
                <a:ea typeface="Calibri"/>
                <a:cs typeface="Calibri"/>
                <a:sym typeface="Calibri"/>
              </a:defRPr>
            </a:lvl6pPr>
            <a:lvl7pPr indent="0" lvl="6" marL="2743200" marR="0" rtl="0" algn="l">
              <a:spcBef>
                <a:spcPts val="0"/>
              </a:spcBef>
              <a:buNone/>
              <a:defRPr b="0" i="0" sz="1800" u="none" cap="none" strike="noStrike">
                <a:solidFill>
                  <a:schemeClr val="lt1"/>
                </a:solidFill>
                <a:latin typeface="Calibri"/>
                <a:ea typeface="Calibri"/>
                <a:cs typeface="Calibri"/>
                <a:sym typeface="Calibri"/>
              </a:defRPr>
            </a:lvl7pPr>
            <a:lvl8pPr indent="0" lvl="7" marL="3200400" marR="0" rtl="0" algn="l">
              <a:spcBef>
                <a:spcPts val="0"/>
              </a:spcBef>
              <a:buNone/>
              <a:defRPr b="0" i="0" sz="1800" u="none" cap="none" strike="noStrike">
                <a:solidFill>
                  <a:schemeClr val="lt1"/>
                </a:solidFill>
                <a:latin typeface="Calibri"/>
                <a:ea typeface="Calibri"/>
                <a:cs typeface="Calibri"/>
                <a:sym typeface="Calibri"/>
              </a:defRPr>
            </a:lvl8pPr>
            <a:lvl9pPr indent="0" lvl="8" marL="3657600" marR="0" rtl="0" algn="l">
              <a:spcBef>
                <a:spcPts val="0"/>
              </a:spcBef>
              <a:buNone/>
              <a:defRPr b="0" i="0" sz="1800" u="none" cap="none" strike="noStrike">
                <a:solidFill>
                  <a:schemeClr val="lt1"/>
                </a:solidFill>
                <a:latin typeface="Calibri"/>
                <a:ea typeface="Calibri"/>
                <a:cs typeface="Calibri"/>
                <a:sym typeface="Calibri"/>
              </a:defRPr>
            </a:lvl9pPr>
          </a:lstStyle>
          <a:p/>
        </p:txBody>
      </p:sp>
      <p:sp>
        <p:nvSpPr>
          <p:cNvPr id="16" name="Shape 16"/>
          <p:cNvSpPr txBox="1"/>
          <p:nvPr>
            <p:ph idx="12" type="sldNum"/>
          </p:nvPr>
        </p:nvSpPr>
        <p:spPr>
          <a:xfrm>
            <a:off x="6553200" y="6356350"/>
            <a:ext cx="2133600" cy="365100"/>
          </a:xfrm>
          <a:prstGeom prst="rect">
            <a:avLst/>
          </a:prstGeom>
          <a:noFill/>
          <a:ln>
            <a:noFill/>
          </a:ln>
        </p:spPr>
        <p:txBody>
          <a:bodyPr anchorCtr="0" anchor="ctr" bIns="45700" lIns="91425" rIns="91425" wrap="square" tIns="45700">
            <a:noAutofit/>
          </a:bodyPr>
          <a:lstStyle/>
          <a:p>
            <a:pPr indent="0" lvl="0" marL="0" marR="0" rtl="0" algn="r">
              <a:spcBef>
                <a:spcPts val="0"/>
              </a:spcBef>
              <a:buSzPct val="25000"/>
              <a:buNone/>
            </a:pPr>
            <a:fld id="{00000000-1234-1234-1234-123412341234}" type="slidenum">
              <a:rPr b="0" i="0" lang="en" sz="1200" u="none" cap="none" strike="noStrike">
                <a:solidFill>
                  <a:schemeClr val="lt1"/>
                </a:solidFill>
                <a:latin typeface="Calibri"/>
                <a:ea typeface="Calibri"/>
                <a:cs typeface="Calibri"/>
                <a:sym typeface="Calibri"/>
              </a:rPr>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vertTx">
  <p:cSld name="Title and Vertical Text">
    <p:spTree>
      <p:nvGrpSpPr>
        <p:cNvPr id="68" name="Shape 68"/>
        <p:cNvGrpSpPr/>
        <p:nvPr/>
      </p:nvGrpSpPr>
      <p:grpSpPr>
        <a:xfrm>
          <a:off x="0" y="0"/>
          <a:ext cx="0" cy="0"/>
          <a:chOff x="0" y="0"/>
          <a:chExt cx="0" cy="0"/>
        </a:xfrm>
      </p:grpSpPr>
      <p:sp>
        <p:nvSpPr>
          <p:cNvPr id="69" name="Shape 69"/>
          <p:cNvSpPr txBox="1"/>
          <p:nvPr>
            <p:ph type="title"/>
          </p:nvPr>
        </p:nvSpPr>
        <p:spPr>
          <a:xfrm>
            <a:off x="457200" y="0"/>
            <a:ext cx="8229600" cy="891300"/>
          </a:xfrm>
          <a:prstGeom prst="rect">
            <a:avLst/>
          </a:prstGeom>
          <a:noFill/>
          <a:ln>
            <a:noFill/>
          </a:ln>
        </p:spPr>
        <p:txBody>
          <a:bodyPr anchorCtr="0" anchor="ctr" bIns="91425" lIns="91425" rIns="91425" wrap="square" tIns="91425"/>
          <a:lstStyle>
            <a:lvl1pPr indent="0" lvl="0" marL="0" marR="0" rtl="0" algn="ctr">
              <a:spcBef>
                <a:spcPts val="0"/>
              </a:spcBef>
              <a:buClr>
                <a:schemeClr val="lt1"/>
              </a:buClr>
              <a:buFont typeface="Arial"/>
              <a:buNone/>
              <a:defRPr b="0" i="0" sz="7200" u="none" cap="none" strike="noStrike">
                <a:solidFill>
                  <a:schemeClr val="lt1"/>
                </a:solidFill>
                <a:latin typeface="Arial"/>
                <a:ea typeface="Arial"/>
                <a:cs typeface="Arial"/>
                <a:sym typeface="Arial"/>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70" name="Shape 70"/>
          <p:cNvSpPr txBox="1"/>
          <p:nvPr>
            <p:ph idx="1" type="body"/>
          </p:nvPr>
        </p:nvSpPr>
        <p:spPr>
          <a:xfrm rot="5400000">
            <a:off x="1839450" y="-491058"/>
            <a:ext cx="5465100" cy="8229600"/>
          </a:xfrm>
          <a:prstGeom prst="rect">
            <a:avLst/>
          </a:prstGeom>
          <a:noFill/>
          <a:ln>
            <a:noFill/>
          </a:ln>
        </p:spPr>
        <p:txBody>
          <a:bodyPr anchorCtr="0" anchor="t" bIns="91425" lIns="91425" rIns="91425" wrap="square" tIns="91425"/>
          <a:lstStyle>
            <a:lvl1pPr indent="38100" lvl="0" marL="342900" marR="0" rtl="0" algn="l">
              <a:spcBef>
                <a:spcPts val="1200"/>
              </a:spcBef>
              <a:buClr>
                <a:schemeClr val="lt1"/>
              </a:buClr>
              <a:buSzPct val="100000"/>
              <a:buFont typeface="Arial"/>
              <a:buChar char="•"/>
              <a:defRPr b="0" i="0" sz="6000" u="none" cap="none" strike="noStrike">
                <a:solidFill>
                  <a:schemeClr val="lt1"/>
                </a:solidFill>
                <a:latin typeface="Arial"/>
                <a:ea typeface="Arial"/>
                <a:cs typeface="Arial"/>
                <a:sym typeface="Arial"/>
              </a:defRPr>
            </a:lvl1pPr>
            <a:lvl2pPr indent="57150" lvl="1" marL="742950" marR="0" rtl="0" algn="l">
              <a:spcBef>
                <a:spcPts val="1080"/>
              </a:spcBef>
              <a:buClr>
                <a:schemeClr val="lt1"/>
              </a:buClr>
              <a:buSzPct val="100000"/>
              <a:buFont typeface="Arial"/>
              <a:buChar char="–"/>
              <a:defRPr b="0" i="0" sz="5400" u="none" cap="none" strike="noStrike">
                <a:solidFill>
                  <a:schemeClr val="lt1"/>
                </a:solidFill>
                <a:latin typeface="Arial"/>
                <a:ea typeface="Arial"/>
                <a:cs typeface="Arial"/>
                <a:sym typeface="Arial"/>
              </a:defRPr>
            </a:lvl2pPr>
            <a:lvl3pPr indent="76200" lvl="2" marL="1143000" marR="0" rtl="0" algn="l">
              <a:spcBef>
                <a:spcPts val="960"/>
              </a:spcBef>
              <a:buClr>
                <a:schemeClr val="lt1"/>
              </a:buClr>
              <a:buSzPct val="100000"/>
              <a:buFont typeface="Arial"/>
              <a:buChar char="•"/>
              <a:defRPr b="0" i="0" sz="4800" u="none" cap="none" strike="noStrike">
                <a:solidFill>
                  <a:schemeClr val="lt1"/>
                </a:solidFill>
                <a:latin typeface="Arial"/>
                <a:ea typeface="Arial"/>
                <a:cs typeface="Arial"/>
                <a:sym typeface="Arial"/>
              </a:defRPr>
            </a:lvl3pPr>
            <a:lvl4pPr indent="50800" lvl="3" marL="1600200" marR="0" rtl="0" algn="l">
              <a:spcBef>
                <a:spcPts val="880"/>
              </a:spcBef>
              <a:buClr>
                <a:schemeClr val="lt1"/>
              </a:buClr>
              <a:buSzPct val="100000"/>
              <a:buFont typeface="Arial"/>
              <a:buChar char="–"/>
              <a:defRPr b="0" i="0" sz="4400" u="none" cap="none" strike="noStrike">
                <a:solidFill>
                  <a:schemeClr val="lt1"/>
                </a:solidFill>
                <a:latin typeface="Arial"/>
                <a:ea typeface="Arial"/>
                <a:cs typeface="Arial"/>
                <a:sym typeface="Arial"/>
              </a:defRPr>
            </a:lvl4pPr>
            <a:lvl5pPr indent="50800" lvl="4" marL="2057400" marR="0" rtl="0" algn="l">
              <a:spcBef>
                <a:spcPts val="880"/>
              </a:spcBef>
              <a:buClr>
                <a:schemeClr val="lt1"/>
              </a:buClr>
              <a:buSzPct val="100000"/>
              <a:buFont typeface="Arial"/>
              <a:buChar char="»"/>
              <a:defRPr b="0" i="0" sz="4400" u="none" cap="none" strike="noStrike">
                <a:solidFill>
                  <a:schemeClr val="lt1"/>
                </a:solidFill>
                <a:latin typeface="Arial"/>
                <a:ea typeface="Arial"/>
                <a:cs typeface="Arial"/>
                <a:sym typeface="Arial"/>
              </a:defRPr>
            </a:lvl5pPr>
            <a:lvl6pPr indent="-101600" lvl="5" marL="2514600" marR="0" rtl="0" algn="l">
              <a:spcBef>
                <a:spcPts val="400"/>
              </a:spcBef>
              <a:buClr>
                <a:schemeClr val="lt1"/>
              </a:buClr>
              <a:buSzPct val="100000"/>
              <a:buFont typeface="Arial"/>
              <a:buChar char="•"/>
              <a:defRPr b="0" i="0" sz="2000" u="none" cap="none" strike="noStrike">
                <a:solidFill>
                  <a:schemeClr val="lt1"/>
                </a:solidFill>
                <a:latin typeface="Calibri"/>
                <a:ea typeface="Calibri"/>
                <a:cs typeface="Calibri"/>
                <a:sym typeface="Calibri"/>
              </a:defRPr>
            </a:lvl6pPr>
            <a:lvl7pPr indent="-101600" lvl="6" marL="2971800" marR="0" rtl="0" algn="l">
              <a:spcBef>
                <a:spcPts val="400"/>
              </a:spcBef>
              <a:buClr>
                <a:schemeClr val="lt1"/>
              </a:buClr>
              <a:buSzPct val="100000"/>
              <a:buFont typeface="Arial"/>
              <a:buChar char="•"/>
              <a:defRPr b="0" i="0" sz="2000" u="none" cap="none" strike="noStrike">
                <a:solidFill>
                  <a:schemeClr val="lt1"/>
                </a:solidFill>
                <a:latin typeface="Calibri"/>
                <a:ea typeface="Calibri"/>
                <a:cs typeface="Calibri"/>
                <a:sym typeface="Calibri"/>
              </a:defRPr>
            </a:lvl7pPr>
            <a:lvl8pPr indent="-101600" lvl="7" marL="3429000" marR="0" rtl="0" algn="l">
              <a:spcBef>
                <a:spcPts val="400"/>
              </a:spcBef>
              <a:buClr>
                <a:schemeClr val="lt1"/>
              </a:buClr>
              <a:buSzPct val="100000"/>
              <a:buFont typeface="Arial"/>
              <a:buChar char="•"/>
              <a:defRPr b="0" i="0" sz="2000" u="none" cap="none" strike="noStrike">
                <a:solidFill>
                  <a:schemeClr val="lt1"/>
                </a:solidFill>
                <a:latin typeface="Calibri"/>
                <a:ea typeface="Calibri"/>
                <a:cs typeface="Calibri"/>
                <a:sym typeface="Calibri"/>
              </a:defRPr>
            </a:lvl8pPr>
            <a:lvl9pPr indent="-101600" lvl="8" marL="3886200" marR="0" rtl="0" algn="l">
              <a:spcBef>
                <a:spcPts val="400"/>
              </a:spcBef>
              <a:buClr>
                <a:schemeClr val="lt1"/>
              </a:buClr>
              <a:buSzPct val="100000"/>
              <a:buFont typeface="Arial"/>
              <a:buChar char="•"/>
              <a:defRPr b="0" i="0" sz="2000" u="none" cap="none" strike="noStrike">
                <a:solidFill>
                  <a:schemeClr val="lt1"/>
                </a:solidFill>
                <a:latin typeface="Calibri"/>
                <a:ea typeface="Calibri"/>
                <a:cs typeface="Calibri"/>
                <a:sym typeface="Calibri"/>
              </a:defRPr>
            </a:lvl9pPr>
          </a:lstStyle>
          <a:p/>
        </p:txBody>
      </p:sp>
      <p:sp>
        <p:nvSpPr>
          <p:cNvPr id="71" name="Shape 71"/>
          <p:cNvSpPr txBox="1"/>
          <p:nvPr>
            <p:ph idx="10" type="dt"/>
          </p:nvPr>
        </p:nvSpPr>
        <p:spPr>
          <a:xfrm>
            <a:off x="457200" y="6356350"/>
            <a:ext cx="2133600" cy="365100"/>
          </a:xfrm>
          <a:prstGeom prst="rect">
            <a:avLst/>
          </a:prstGeom>
          <a:noFill/>
          <a:ln>
            <a:noFill/>
          </a:ln>
        </p:spPr>
        <p:txBody>
          <a:bodyPr anchorCtr="0" anchor="ctr" bIns="91425" lIns="91425" rIns="91425" wrap="square" tIns="91425"/>
          <a:lstStyle>
            <a:lvl1pPr indent="0" lvl="0" marL="0" marR="0" rtl="0" algn="l">
              <a:spcBef>
                <a:spcPts val="0"/>
              </a:spcBef>
              <a:buNone/>
              <a:defRPr b="0" i="0" sz="1200" u="none" cap="none" strike="noStrike">
                <a:solidFill>
                  <a:schemeClr val="lt1"/>
                </a:solidFill>
                <a:latin typeface="Calibri"/>
                <a:ea typeface="Calibri"/>
                <a:cs typeface="Calibri"/>
                <a:sym typeface="Calibri"/>
              </a:defRPr>
            </a:lvl1pPr>
            <a:lvl2pPr indent="0" lvl="1" marL="457200" marR="0" rtl="0" algn="l">
              <a:spcBef>
                <a:spcPts val="0"/>
              </a:spcBef>
              <a:buNone/>
              <a:defRPr b="0" i="0" sz="1800" u="none" cap="none" strike="noStrike">
                <a:solidFill>
                  <a:schemeClr val="lt1"/>
                </a:solidFill>
                <a:latin typeface="Calibri"/>
                <a:ea typeface="Calibri"/>
                <a:cs typeface="Calibri"/>
                <a:sym typeface="Calibri"/>
              </a:defRPr>
            </a:lvl2pPr>
            <a:lvl3pPr indent="0" lvl="2" marL="914400" marR="0" rtl="0" algn="l">
              <a:spcBef>
                <a:spcPts val="0"/>
              </a:spcBef>
              <a:buNone/>
              <a:defRPr b="0" i="0" sz="1800" u="none" cap="none" strike="noStrike">
                <a:solidFill>
                  <a:schemeClr val="lt1"/>
                </a:solidFill>
                <a:latin typeface="Calibri"/>
                <a:ea typeface="Calibri"/>
                <a:cs typeface="Calibri"/>
                <a:sym typeface="Calibri"/>
              </a:defRPr>
            </a:lvl3pPr>
            <a:lvl4pPr indent="0" lvl="3" marL="1371600" marR="0" rtl="0" algn="l">
              <a:spcBef>
                <a:spcPts val="0"/>
              </a:spcBef>
              <a:buNone/>
              <a:defRPr b="0" i="0" sz="1800" u="none" cap="none" strike="noStrike">
                <a:solidFill>
                  <a:schemeClr val="lt1"/>
                </a:solidFill>
                <a:latin typeface="Calibri"/>
                <a:ea typeface="Calibri"/>
                <a:cs typeface="Calibri"/>
                <a:sym typeface="Calibri"/>
              </a:defRPr>
            </a:lvl4pPr>
            <a:lvl5pPr indent="0" lvl="4" marL="1828800" marR="0" rtl="0" algn="l">
              <a:spcBef>
                <a:spcPts val="0"/>
              </a:spcBef>
              <a:buNone/>
              <a:defRPr b="0" i="0" sz="1800" u="none" cap="none" strike="noStrike">
                <a:solidFill>
                  <a:schemeClr val="lt1"/>
                </a:solidFill>
                <a:latin typeface="Calibri"/>
                <a:ea typeface="Calibri"/>
                <a:cs typeface="Calibri"/>
                <a:sym typeface="Calibri"/>
              </a:defRPr>
            </a:lvl5pPr>
            <a:lvl6pPr indent="0" lvl="5" marL="2286000" marR="0" rtl="0" algn="l">
              <a:spcBef>
                <a:spcPts val="0"/>
              </a:spcBef>
              <a:buNone/>
              <a:defRPr b="0" i="0" sz="1800" u="none" cap="none" strike="noStrike">
                <a:solidFill>
                  <a:schemeClr val="lt1"/>
                </a:solidFill>
                <a:latin typeface="Calibri"/>
                <a:ea typeface="Calibri"/>
                <a:cs typeface="Calibri"/>
                <a:sym typeface="Calibri"/>
              </a:defRPr>
            </a:lvl6pPr>
            <a:lvl7pPr indent="0" lvl="6" marL="2743200" marR="0" rtl="0" algn="l">
              <a:spcBef>
                <a:spcPts val="0"/>
              </a:spcBef>
              <a:buNone/>
              <a:defRPr b="0" i="0" sz="1800" u="none" cap="none" strike="noStrike">
                <a:solidFill>
                  <a:schemeClr val="lt1"/>
                </a:solidFill>
                <a:latin typeface="Calibri"/>
                <a:ea typeface="Calibri"/>
                <a:cs typeface="Calibri"/>
                <a:sym typeface="Calibri"/>
              </a:defRPr>
            </a:lvl7pPr>
            <a:lvl8pPr indent="0" lvl="7" marL="3200400" marR="0" rtl="0" algn="l">
              <a:spcBef>
                <a:spcPts val="0"/>
              </a:spcBef>
              <a:buNone/>
              <a:defRPr b="0" i="0" sz="1800" u="none" cap="none" strike="noStrike">
                <a:solidFill>
                  <a:schemeClr val="lt1"/>
                </a:solidFill>
                <a:latin typeface="Calibri"/>
                <a:ea typeface="Calibri"/>
                <a:cs typeface="Calibri"/>
                <a:sym typeface="Calibri"/>
              </a:defRPr>
            </a:lvl8pPr>
            <a:lvl9pPr indent="0" lvl="8" marL="3657600" marR="0" rtl="0" algn="l">
              <a:spcBef>
                <a:spcPts val="0"/>
              </a:spcBef>
              <a:buNone/>
              <a:defRPr b="0" i="0" sz="1800" u="none" cap="none" strike="noStrike">
                <a:solidFill>
                  <a:schemeClr val="lt1"/>
                </a:solidFill>
                <a:latin typeface="Calibri"/>
                <a:ea typeface="Calibri"/>
                <a:cs typeface="Calibri"/>
                <a:sym typeface="Calibri"/>
              </a:defRPr>
            </a:lvl9pPr>
          </a:lstStyle>
          <a:p/>
        </p:txBody>
      </p:sp>
      <p:sp>
        <p:nvSpPr>
          <p:cNvPr id="72" name="Shape 72"/>
          <p:cNvSpPr txBox="1"/>
          <p:nvPr>
            <p:ph idx="11" type="ftr"/>
          </p:nvPr>
        </p:nvSpPr>
        <p:spPr>
          <a:xfrm>
            <a:off x="3124200" y="6356350"/>
            <a:ext cx="2895600" cy="365100"/>
          </a:xfrm>
          <a:prstGeom prst="rect">
            <a:avLst/>
          </a:prstGeom>
          <a:noFill/>
          <a:ln>
            <a:noFill/>
          </a:ln>
        </p:spPr>
        <p:txBody>
          <a:bodyPr anchorCtr="0" anchor="ctr" bIns="91425" lIns="91425" rIns="91425" wrap="square" tIns="91425"/>
          <a:lstStyle>
            <a:lvl1pPr indent="0" lvl="0" marL="0" marR="0" rtl="0" algn="ctr">
              <a:spcBef>
                <a:spcPts val="0"/>
              </a:spcBef>
              <a:buNone/>
              <a:defRPr b="0" i="0" sz="1200" u="none" cap="none" strike="noStrike">
                <a:solidFill>
                  <a:schemeClr val="lt1"/>
                </a:solidFill>
                <a:latin typeface="Calibri"/>
                <a:ea typeface="Calibri"/>
                <a:cs typeface="Calibri"/>
                <a:sym typeface="Calibri"/>
              </a:defRPr>
            </a:lvl1pPr>
            <a:lvl2pPr indent="0" lvl="1" marL="457200" marR="0" rtl="0" algn="l">
              <a:spcBef>
                <a:spcPts val="0"/>
              </a:spcBef>
              <a:buNone/>
              <a:defRPr b="0" i="0" sz="1800" u="none" cap="none" strike="noStrike">
                <a:solidFill>
                  <a:schemeClr val="lt1"/>
                </a:solidFill>
                <a:latin typeface="Calibri"/>
                <a:ea typeface="Calibri"/>
                <a:cs typeface="Calibri"/>
                <a:sym typeface="Calibri"/>
              </a:defRPr>
            </a:lvl2pPr>
            <a:lvl3pPr indent="0" lvl="2" marL="914400" marR="0" rtl="0" algn="l">
              <a:spcBef>
                <a:spcPts val="0"/>
              </a:spcBef>
              <a:buNone/>
              <a:defRPr b="0" i="0" sz="1800" u="none" cap="none" strike="noStrike">
                <a:solidFill>
                  <a:schemeClr val="lt1"/>
                </a:solidFill>
                <a:latin typeface="Calibri"/>
                <a:ea typeface="Calibri"/>
                <a:cs typeface="Calibri"/>
                <a:sym typeface="Calibri"/>
              </a:defRPr>
            </a:lvl3pPr>
            <a:lvl4pPr indent="0" lvl="3" marL="1371600" marR="0" rtl="0" algn="l">
              <a:spcBef>
                <a:spcPts val="0"/>
              </a:spcBef>
              <a:buNone/>
              <a:defRPr b="0" i="0" sz="1800" u="none" cap="none" strike="noStrike">
                <a:solidFill>
                  <a:schemeClr val="lt1"/>
                </a:solidFill>
                <a:latin typeface="Calibri"/>
                <a:ea typeface="Calibri"/>
                <a:cs typeface="Calibri"/>
                <a:sym typeface="Calibri"/>
              </a:defRPr>
            </a:lvl4pPr>
            <a:lvl5pPr indent="0" lvl="4" marL="1828800" marR="0" rtl="0" algn="l">
              <a:spcBef>
                <a:spcPts val="0"/>
              </a:spcBef>
              <a:buNone/>
              <a:defRPr b="0" i="0" sz="1800" u="none" cap="none" strike="noStrike">
                <a:solidFill>
                  <a:schemeClr val="lt1"/>
                </a:solidFill>
                <a:latin typeface="Calibri"/>
                <a:ea typeface="Calibri"/>
                <a:cs typeface="Calibri"/>
                <a:sym typeface="Calibri"/>
              </a:defRPr>
            </a:lvl5pPr>
            <a:lvl6pPr indent="0" lvl="5" marL="2286000" marR="0" rtl="0" algn="l">
              <a:spcBef>
                <a:spcPts val="0"/>
              </a:spcBef>
              <a:buNone/>
              <a:defRPr b="0" i="0" sz="1800" u="none" cap="none" strike="noStrike">
                <a:solidFill>
                  <a:schemeClr val="lt1"/>
                </a:solidFill>
                <a:latin typeface="Calibri"/>
                <a:ea typeface="Calibri"/>
                <a:cs typeface="Calibri"/>
                <a:sym typeface="Calibri"/>
              </a:defRPr>
            </a:lvl6pPr>
            <a:lvl7pPr indent="0" lvl="6" marL="2743200" marR="0" rtl="0" algn="l">
              <a:spcBef>
                <a:spcPts val="0"/>
              </a:spcBef>
              <a:buNone/>
              <a:defRPr b="0" i="0" sz="1800" u="none" cap="none" strike="noStrike">
                <a:solidFill>
                  <a:schemeClr val="lt1"/>
                </a:solidFill>
                <a:latin typeface="Calibri"/>
                <a:ea typeface="Calibri"/>
                <a:cs typeface="Calibri"/>
                <a:sym typeface="Calibri"/>
              </a:defRPr>
            </a:lvl7pPr>
            <a:lvl8pPr indent="0" lvl="7" marL="3200400" marR="0" rtl="0" algn="l">
              <a:spcBef>
                <a:spcPts val="0"/>
              </a:spcBef>
              <a:buNone/>
              <a:defRPr b="0" i="0" sz="1800" u="none" cap="none" strike="noStrike">
                <a:solidFill>
                  <a:schemeClr val="lt1"/>
                </a:solidFill>
                <a:latin typeface="Calibri"/>
                <a:ea typeface="Calibri"/>
                <a:cs typeface="Calibri"/>
                <a:sym typeface="Calibri"/>
              </a:defRPr>
            </a:lvl8pPr>
            <a:lvl9pPr indent="0" lvl="8" marL="3657600" marR="0" rtl="0" algn="l">
              <a:spcBef>
                <a:spcPts val="0"/>
              </a:spcBef>
              <a:buNone/>
              <a:defRPr b="0" i="0" sz="1800" u="none" cap="none" strike="noStrike">
                <a:solidFill>
                  <a:schemeClr val="lt1"/>
                </a:solidFill>
                <a:latin typeface="Calibri"/>
                <a:ea typeface="Calibri"/>
                <a:cs typeface="Calibri"/>
                <a:sym typeface="Calibri"/>
              </a:defRPr>
            </a:lvl9pPr>
          </a:lstStyle>
          <a:p/>
        </p:txBody>
      </p:sp>
      <p:sp>
        <p:nvSpPr>
          <p:cNvPr id="73" name="Shape 73"/>
          <p:cNvSpPr txBox="1"/>
          <p:nvPr>
            <p:ph idx="12" type="sldNum"/>
          </p:nvPr>
        </p:nvSpPr>
        <p:spPr>
          <a:xfrm>
            <a:off x="6553200" y="6356350"/>
            <a:ext cx="2133600" cy="365100"/>
          </a:xfrm>
          <a:prstGeom prst="rect">
            <a:avLst/>
          </a:prstGeom>
          <a:noFill/>
          <a:ln>
            <a:noFill/>
          </a:ln>
        </p:spPr>
        <p:txBody>
          <a:bodyPr anchorCtr="0" anchor="ctr" bIns="45700" lIns="91425" rIns="91425" wrap="square" tIns="45700">
            <a:noAutofit/>
          </a:bodyPr>
          <a:lstStyle/>
          <a:p>
            <a:pPr indent="0" lvl="0" marL="0" marR="0" rtl="0" algn="r">
              <a:spcBef>
                <a:spcPts val="0"/>
              </a:spcBef>
              <a:buSzPct val="25000"/>
              <a:buNone/>
            </a:pPr>
            <a:fld id="{00000000-1234-1234-1234-123412341234}" type="slidenum">
              <a:rPr b="0" i="0" lang="en" sz="1200" u="none" cap="none" strike="noStrike">
                <a:solidFill>
                  <a:schemeClr val="lt1"/>
                </a:solidFill>
                <a:latin typeface="Calibri"/>
                <a:ea typeface="Calibri"/>
                <a:cs typeface="Calibri"/>
                <a:sym typeface="Calibri"/>
              </a:rPr>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vertTitleAndTx">
  <p:cSld name="Vertical Title and Text">
    <p:spTree>
      <p:nvGrpSpPr>
        <p:cNvPr id="74" name="Shape 74"/>
        <p:cNvGrpSpPr/>
        <p:nvPr/>
      </p:nvGrpSpPr>
      <p:grpSpPr>
        <a:xfrm>
          <a:off x="0" y="0"/>
          <a:ext cx="0" cy="0"/>
          <a:chOff x="0" y="0"/>
          <a:chExt cx="0" cy="0"/>
        </a:xfrm>
      </p:grpSpPr>
      <p:sp>
        <p:nvSpPr>
          <p:cNvPr id="75" name="Shape 75"/>
          <p:cNvSpPr txBox="1"/>
          <p:nvPr>
            <p:ph type="title"/>
          </p:nvPr>
        </p:nvSpPr>
        <p:spPr>
          <a:xfrm rot="5400000">
            <a:off x="4732350" y="2171688"/>
            <a:ext cx="5851500" cy="2057400"/>
          </a:xfrm>
          <a:prstGeom prst="rect">
            <a:avLst/>
          </a:prstGeom>
          <a:noFill/>
          <a:ln>
            <a:noFill/>
          </a:ln>
        </p:spPr>
        <p:txBody>
          <a:bodyPr anchorCtr="0" anchor="ctr" bIns="91425" lIns="91425" rIns="91425" wrap="square" tIns="91425"/>
          <a:lstStyle>
            <a:lvl1pPr indent="0" lvl="0" marL="0" marR="0" rtl="0" algn="ctr">
              <a:spcBef>
                <a:spcPts val="0"/>
              </a:spcBef>
              <a:buClr>
                <a:schemeClr val="lt1"/>
              </a:buClr>
              <a:buFont typeface="Arial"/>
              <a:buNone/>
              <a:defRPr b="0" i="0" sz="7200" u="none" cap="none" strike="noStrike">
                <a:solidFill>
                  <a:schemeClr val="lt1"/>
                </a:solidFill>
                <a:latin typeface="Arial"/>
                <a:ea typeface="Arial"/>
                <a:cs typeface="Arial"/>
                <a:sym typeface="Arial"/>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76" name="Shape 76"/>
          <p:cNvSpPr txBox="1"/>
          <p:nvPr>
            <p:ph idx="1" type="body"/>
          </p:nvPr>
        </p:nvSpPr>
        <p:spPr>
          <a:xfrm rot="5400000">
            <a:off x="541350" y="190488"/>
            <a:ext cx="5851500" cy="6019800"/>
          </a:xfrm>
          <a:prstGeom prst="rect">
            <a:avLst/>
          </a:prstGeom>
          <a:noFill/>
          <a:ln>
            <a:noFill/>
          </a:ln>
        </p:spPr>
        <p:txBody>
          <a:bodyPr anchorCtr="0" anchor="t" bIns="91425" lIns="91425" rIns="91425" wrap="square" tIns="91425"/>
          <a:lstStyle>
            <a:lvl1pPr indent="38100" lvl="0" marL="342900" marR="0" rtl="0" algn="l">
              <a:spcBef>
                <a:spcPts val="1200"/>
              </a:spcBef>
              <a:buClr>
                <a:schemeClr val="lt1"/>
              </a:buClr>
              <a:buSzPct val="100000"/>
              <a:buFont typeface="Arial"/>
              <a:buChar char="•"/>
              <a:defRPr b="0" i="0" sz="6000" u="none" cap="none" strike="noStrike">
                <a:solidFill>
                  <a:schemeClr val="lt1"/>
                </a:solidFill>
                <a:latin typeface="Arial"/>
                <a:ea typeface="Arial"/>
                <a:cs typeface="Arial"/>
                <a:sym typeface="Arial"/>
              </a:defRPr>
            </a:lvl1pPr>
            <a:lvl2pPr indent="57150" lvl="1" marL="742950" marR="0" rtl="0" algn="l">
              <a:spcBef>
                <a:spcPts val="1080"/>
              </a:spcBef>
              <a:buClr>
                <a:schemeClr val="lt1"/>
              </a:buClr>
              <a:buSzPct val="100000"/>
              <a:buFont typeface="Arial"/>
              <a:buChar char="–"/>
              <a:defRPr b="0" i="0" sz="5400" u="none" cap="none" strike="noStrike">
                <a:solidFill>
                  <a:schemeClr val="lt1"/>
                </a:solidFill>
                <a:latin typeface="Arial"/>
                <a:ea typeface="Arial"/>
                <a:cs typeface="Arial"/>
                <a:sym typeface="Arial"/>
              </a:defRPr>
            </a:lvl2pPr>
            <a:lvl3pPr indent="76200" lvl="2" marL="1143000" marR="0" rtl="0" algn="l">
              <a:spcBef>
                <a:spcPts val="960"/>
              </a:spcBef>
              <a:buClr>
                <a:schemeClr val="lt1"/>
              </a:buClr>
              <a:buSzPct val="100000"/>
              <a:buFont typeface="Arial"/>
              <a:buChar char="•"/>
              <a:defRPr b="0" i="0" sz="4800" u="none" cap="none" strike="noStrike">
                <a:solidFill>
                  <a:schemeClr val="lt1"/>
                </a:solidFill>
                <a:latin typeface="Arial"/>
                <a:ea typeface="Arial"/>
                <a:cs typeface="Arial"/>
                <a:sym typeface="Arial"/>
              </a:defRPr>
            </a:lvl3pPr>
            <a:lvl4pPr indent="50800" lvl="3" marL="1600200" marR="0" rtl="0" algn="l">
              <a:spcBef>
                <a:spcPts val="880"/>
              </a:spcBef>
              <a:buClr>
                <a:schemeClr val="lt1"/>
              </a:buClr>
              <a:buSzPct val="100000"/>
              <a:buFont typeface="Arial"/>
              <a:buChar char="–"/>
              <a:defRPr b="0" i="0" sz="4400" u="none" cap="none" strike="noStrike">
                <a:solidFill>
                  <a:schemeClr val="lt1"/>
                </a:solidFill>
                <a:latin typeface="Arial"/>
                <a:ea typeface="Arial"/>
                <a:cs typeface="Arial"/>
                <a:sym typeface="Arial"/>
              </a:defRPr>
            </a:lvl4pPr>
            <a:lvl5pPr indent="50800" lvl="4" marL="2057400" marR="0" rtl="0" algn="l">
              <a:spcBef>
                <a:spcPts val="880"/>
              </a:spcBef>
              <a:buClr>
                <a:schemeClr val="lt1"/>
              </a:buClr>
              <a:buSzPct val="100000"/>
              <a:buFont typeface="Arial"/>
              <a:buChar char="»"/>
              <a:defRPr b="0" i="0" sz="4400" u="none" cap="none" strike="noStrike">
                <a:solidFill>
                  <a:schemeClr val="lt1"/>
                </a:solidFill>
                <a:latin typeface="Arial"/>
                <a:ea typeface="Arial"/>
                <a:cs typeface="Arial"/>
                <a:sym typeface="Arial"/>
              </a:defRPr>
            </a:lvl5pPr>
            <a:lvl6pPr indent="-101600" lvl="5" marL="2514600" marR="0" rtl="0" algn="l">
              <a:spcBef>
                <a:spcPts val="400"/>
              </a:spcBef>
              <a:buClr>
                <a:schemeClr val="lt1"/>
              </a:buClr>
              <a:buSzPct val="100000"/>
              <a:buFont typeface="Arial"/>
              <a:buChar char="•"/>
              <a:defRPr b="0" i="0" sz="2000" u="none" cap="none" strike="noStrike">
                <a:solidFill>
                  <a:schemeClr val="lt1"/>
                </a:solidFill>
                <a:latin typeface="Calibri"/>
                <a:ea typeface="Calibri"/>
                <a:cs typeface="Calibri"/>
                <a:sym typeface="Calibri"/>
              </a:defRPr>
            </a:lvl6pPr>
            <a:lvl7pPr indent="-101600" lvl="6" marL="2971800" marR="0" rtl="0" algn="l">
              <a:spcBef>
                <a:spcPts val="400"/>
              </a:spcBef>
              <a:buClr>
                <a:schemeClr val="lt1"/>
              </a:buClr>
              <a:buSzPct val="100000"/>
              <a:buFont typeface="Arial"/>
              <a:buChar char="•"/>
              <a:defRPr b="0" i="0" sz="2000" u="none" cap="none" strike="noStrike">
                <a:solidFill>
                  <a:schemeClr val="lt1"/>
                </a:solidFill>
                <a:latin typeface="Calibri"/>
                <a:ea typeface="Calibri"/>
                <a:cs typeface="Calibri"/>
                <a:sym typeface="Calibri"/>
              </a:defRPr>
            </a:lvl7pPr>
            <a:lvl8pPr indent="-101600" lvl="7" marL="3429000" marR="0" rtl="0" algn="l">
              <a:spcBef>
                <a:spcPts val="400"/>
              </a:spcBef>
              <a:buClr>
                <a:schemeClr val="lt1"/>
              </a:buClr>
              <a:buSzPct val="100000"/>
              <a:buFont typeface="Arial"/>
              <a:buChar char="•"/>
              <a:defRPr b="0" i="0" sz="2000" u="none" cap="none" strike="noStrike">
                <a:solidFill>
                  <a:schemeClr val="lt1"/>
                </a:solidFill>
                <a:latin typeface="Calibri"/>
                <a:ea typeface="Calibri"/>
                <a:cs typeface="Calibri"/>
                <a:sym typeface="Calibri"/>
              </a:defRPr>
            </a:lvl8pPr>
            <a:lvl9pPr indent="-101600" lvl="8" marL="3886200" marR="0" rtl="0" algn="l">
              <a:spcBef>
                <a:spcPts val="400"/>
              </a:spcBef>
              <a:buClr>
                <a:schemeClr val="lt1"/>
              </a:buClr>
              <a:buSzPct val="100000"/>
              <a:buFont typeface="Arial"/>
              <a:buChar char="•"/>
              <a:defRPr b="0" i="0" sz="2000" u="none" cap="none" strike="noStrike">
                <a:solidFill>
                  <a:schemeClr val="lt1"/>
                </a:solidFill>
                <a:latin typeface="Calibri"/>
                <a:ea typeface="Calibri"/>
                <a:cs typeface="Calibri"/>
                <a:sym typeface="Calibri"/>
              </a:defRPr>
            </a:lvl9pPr>
          </a:lstStyle>
          <a:p/>
        </p:txBody>
      </p:sp>
      <p:sp>
        <p:nvSpPr>
          <p:cNvPr id="77" name="Shape 77"/>
          <p:cNvSpPr txBox="1"/>
          <p:nvPr>
            <p:ph idx="10" type="dt"/>
          </p:nvPr>
        </p:nvSpPr>
        <p:spPr>
          <a:xfrm>
            <a:off x="457200" y="6356350"/>
            <a:ext cx="2133600" cy="365100"/>
          </a:xfrm>
          <a:prstGeom prst="rect">
            <a:avLst/>
          </a:prstGeom>
          <a:noFill/>
          <a:ln>
            <a:noFill/>
          </a:ln>
        </p:spPr>
        <p:txBody>
          <a:bodyPr anchorCtr="0" anchor="ctr" bIns="91425" lIns="91425" rIns="91425" wrap="square" tIns="91425"/>
          <a:lstStyle>
            <a:lvl1pPr indent="0" lvl="0" marL="0" marR="0" rtl="0" algn="l">
              <a:spcBef>
                <a:spcPts val="0"/>
              </a:spcBef>
              <a:buNone/>
              <a:defRPr b="0" i="0" sz="1200" u="none" cap="none" strike="noStrike">
                <a:solidFill>
                  <a:schemeClr val="lt1"/>
                </a:solidFill>
                <a:latin typeface="Calibri"/>
                <a:ea typeface="Calibri"/>
                <a:cs typeface="Calibri"/>
                <a:sym typeface="Calibri"/>
              </a:defRPr>
            </a:lvl1pPr>
            <a:lvl2pPr indent="0" lvl="1" marL="457200" marR="0" rtl="0" algn="l">
              <a:spcBef>
                <a:spcPts val="0"/>
              </a:spcBef>
              <a:buNone/>
              <a:defRPr b="0" i="0" sz="1800" u="none" cap="none" strike="noStrike">
                <a:solidFill>
                  <a:schemeClr val="lt1"/>
                </a:solidFill>
                <a:latin typeface="Calibri"/>
                <a:ea typeface="Calibri"/>
                <a:cs typeface="Calibri"/>
                <a:sym typeface="Calibri"/>
              </a:defRPr>
            </a:lvl2pPr>
            <a:lvl3pPr indent="0" lvl="2" marL="914400" marR="0" rtl="0" algn="l">
              <a:spcBef>
                <a:spcPts val="0"/>
              </a:spcBef>
              <a:buNone/>
              <a:defRPr b="0" i="0" sz="1800" u="none" cap="none" strike="noStrike">
                <a:solidFill>
                  <a:schemeClr val="lt1"/>
                </a:solidFill>
                <a:latin typeface="Calibri"/>
                <a:ea typeface="Calibri"/>
                <a:cs typeface="Calibri"/>
                <a:sym typeface="Calibri"/>
              </a:defRPr>
            </a:lvl3pPr>
            <a:lvl4pPr indent="0" lvl="3" marL="1371600" marR="0" rtl="0" algn="l">
              <a:spcBef>
                <a:spcPts val="0"/>
              </a:spcBef>
              <a:buNone/>
              <a:defRPr b="0" i="0" sz="1800" u="none" cap="none" strike="noStrike">
                <a:solidFill>
                  <a:schemeClr val="lt1"/>
                </a:solidFill>
                <a:latin typeface="Calibri"/>
                <a:ea typeface="Calibri"/>
                <a:cs typeface="Calibri"/>
                <a:sym typeface="Calibri"/>
              </a:defRPr>
            </a:lvl4pPr>
            <a:lvl5pPr indent="0" lvl="4" marL="1828800" marR="0" rtl="0" algn="l">
              <a:spcBef>
                <a:spcPts val="0"/>
              </a:spcBef>
              <a:buNone/>
              <a:defRPr b="0" i="0" sz="1800" u="none" cap="none" strike="noStrike">
                <a:solidFill>
                  <a:schemeClr val="lt1"/>
                </a:solidFill>
                <a:latin typeface="Calibri"/>
                <a:ea typeface="Calibri"/>
                <a:cs typeface="Calibri"/>
                <a:sym typeface="Calibri"/>
              </a:defRPr>
            </a:lvl5pPr>
            <a:lvl6pPr indent="0" lvl="5" marL="2286000" marR="0" rtl="0" algn="l">
              <a:spcBef>
                <a:spcPts val="0"/>
              </a:spcBef>
              <a:buNone/>
              <a:defRPr b="0" i="0" sz="1800" u="none" cap="none" strike="noStrike">
                <a:solidFill>
                  <a:schemeClr val="lt1"/>
                </a:solidFill>
                <a:latin typeface="Calibri"/>
                <a:ea typeface="Calibri"/>
                <a:cs typeface="Calibri"/>
                <a:sym typeface="Calibri"/>
              </a:defRPr>
            </a:lvl6pPr>
            <a:lvl7pPr indent="0" lvl="6" marL="2743200" marR="0" rtl="0" algn="l">
              <a:spcBef>
                <a:spcPts val="0"/>
              </a:spcBef>
              <a:buNone/>
              <a:defRPr b="0" i="0" sz="1800" u="none" cap="none" strike="noStrike">
                <a:solidFill>
                  <a:schemeClr val="lt1"/>
                </a:solidFill>
                <a:latin typeface="Calibri"/>
                <a:ea typeface="Calibri"/>
                <a:cs typeface="Calibri"/>
                <a:sym typeface="Calibri"/>
              </a:defRPr>
            </a:lvl7pPr>
            <a:lvl8pPr indent="0" lvl="7" marL="3200400" marR="0" rtl="0" algn="l">
              <a:spcBef>
                <a:spcPts val="0"/>
              </a:spcBef>
              <a:buNone/>
              <a:defRPr b="0" i="0" sz="1800" u="none" cap="none" strike="noStrike">
                <a:solidFill>
                  <a:schemeClr val="lt1"/>
                </a:solidFill>
                <a:latin typeface="Calibri"/>
                <a:ea typeface="Calibri"/>
                <a:cs typeface="Calibri"/>
                <a:sym typeface="Calibri"/>
              </a:defRPr>
            </a:lvl8pPr>
            <a:lvl9pPr indent="0" lvl="8" marL="3657600" marR="0" rtl="0" algn="l">
              <a:spcBef>
                <a:spcPts val="0"/>
              </a:spcBef>
              <a:buNone/>
              <a:defRPr b="0" i="0" sz="1800" u="none" cap="none" strike="noStrike">
                <a:solidFill>
                  <a:schemeClr val="lt1"/>
                </a:solidFill>
                <a:latin typeface="Calibri"/>
                <a:ea typeface="Calibri"/>
                <a:cs typeface="Calibri"/>
                <a:sym typeface="Calibri"/>
              </a:defRPr>
            </a:lvl9pPr>
          </a:lstStyle>
          <a:p/>
        </p:txBody>
      </p:sp>
      <p:sp>
        <p:nvSpPr>
          <p:cNvPr id="78" name="Shape 78"/>
          <p:cNvSpPr txBox="1"/>
          <p:nvPr>
            <p:ph idx="11" type="ftr"/>
          </p:nvPr>
        </p:nvSpPr>
        <p:spPr>
          <a:xfrm>
            <a:off x="3124200" y="6356350"/>
            <a:ext cx="2895600" cy="365100"/>
          </a:xfrm>
          <a:prstGeom prst="rect">
            <a:avLst/>
          </a:prstGeom>
          <a:noFill/>
          <a:ln>
            <a:noFill/>
          </a:ln>
        </p:spPr>
        <p:txBody>
          <a:bodyPr anchorCtr="0" anchor="ctr" bIns="91425" lIns="91425" rIns="91425" wrap="square" tIns="91425"/>
          <a:lstStyle>
            <a:lvl1pPr indent="0" lvl="0" marL="0" marR="0" rtl="0" algn="ctr">
              <a:spcBef>
                <a:spcPts val="0"/>
              </a:spcBef>
              <a:buNone/>
              <a:defRPr b="0" i="0" sz="1200" u="none" cap="none" strike="noStrike">
                <a:solidFill>
                  <a:schemeClr val="lt1"/>
                </a:solidFill>
                <a:latin typeface="Calibri"/>
                <a:ea typeface="Calibri"/>
                <a:cs typeface="Calibri"/>
                <a:sym typeface="Calibri"/>
              </a:defRPr>
            </a:lvl1pPr>
            <a:lvl2pPr indent="0" lvl="1" marL="457200" marR="0" rtl="0" algn="l">
              <a:spcBef>
                <a:spcPts val="0"/>
              </a:spcBef>
              <a:buNone/>
              <a:defRPr b="0" i="0" sz="1800" u="none" cap="none" strike="noStrike">
                <a:solidFill>
                  <a:schemeClr val="lt1"/>
                </a:solidFill>
                <a:latin typeface="Calibri"/>
                <a:ea typeface="Calibri"/>
                <a:cs typeface="Calibri"/>
                <a:sym typeface="Calibri"/>
              </a:defRPr>
            </a:lvl2pPr>
            <a:lvl3pPr indent="0" lvl="2" marL="914400" marR="0" rtl="0" algn="l">
              <a:spcBef>
                <a:spcPts val="0"/>
              </a:spcBef>
              <a:buNone/>
              <a:defRPr b="0" i="0" sz="1800" u="none" cap="none" strike="noStrike">
                <a:solidFill>
                  <a:schemeClr val="lt1"/>
                </a:solidFill>
                <a:latin typeface="Calibri"/>
                <a:ea typeface="Calibri"/>
                <a:cs typeface="Calibri"/>
                <a:sym typeface="Calibri"/>
              </a:defRPr>
            </a:lvl3pPr>
            <a:lvl4pPr indent="0" lvl="3" marL="1371600" marR="0" rtl="0" algn="l">
              <a:spcBef>
                <a:spcPts val="0"/>
              </a:spcBef>
              <a:buNone/>
              <a:defRPr b="0" i="0" sz="1800" u="none" cap="none" strike="noStrike">
                <a:solidFill>
                  <a:schemeClr val="lt1"/>
                </a:solidFill>
                <a:latin typeface="Calibri"/>
                <a:ea typeface="Calibri"/>
                <a:cs typeface="Calibri"/>
                <a:sym typeface="Calibri"/>
              </a:defRPr>
            </a:lvl4pPr>
            <a:lvl5pPr indent="0" lvl="4" marL="1828800" marR="0" rtl="0" algn="l">
              <a:spcBef>
                <a:spcPts val="0"/>
              </a:spcBef>
              <a:buNone/>
              <a:defRPr b="0" i="0" sz="1800" u="none" cap="none" strike="noStrike">
                <a:solidFill>
                  <a:schemeClr val="lt1"/>
                </a:solidFill>
                <a:latin typeface="Calibri"/>
                <a:ea typeface="Calibri"/>
                <a:cs typeface="Calibri"/>
                <a:sym typeface="Calibri"/>
              </a:defRPr>
            </a:lvl5pPr>
            <a:lvl6pPr indent="0" lvl="5" marL="2286000" marR="0" rtl="0" algn="l">
              <a:spcBef>
                <a:spcPts val="0"/>
              </a:spcBef>
              <a:buNone/>
              <a:defRPr b="0" i="0" sz="1800" u="none" cap="none" strike="noStrike">
                <a:solidFill>
                  <a:schemeClr val="lt1"/>
                </a:solidFill>
                <a:latin typeface="Calibri"/>
                <a:ea typeface="Calibri"/>
                <a:cs typeface="Calibri"/>
                <a:sym typeface="Calibri"/>
              </a:defRPr>
            </a:lvl6pPr>
            <a:lvl7pPr indent="0" lvl="6" marL="2743200" marR="0" rtl="0" algn="l">
              <a:spcBef>
                <a:spcPts val="0"/>
              </a:spcBef>
              <a:buNone/>
              <a:defRPr b="0" i="0" sz="1800" u="none" cap="none" strike="noStrike">
                <a:solidFill>
                  <a:schemeClr val="lt1"/>
                </a:solidFill>
                <a:latin typeface="Calibri"/>
                <a:ea typeface="Calibri"/>
                <a:cs typeface="Calibri"/>
                <a:sym typeface="Calibri"/>
              </a:defRPr>
            </a:lvl7pPr>
            <a:lvl8pPr indent="0" lvl="7" marL="3200400" marR="0" rtl="0" algn="l">
              <a:spcBef>
                <a:spcPts val="0"/>
              </a:spcBef>
              <a:buNone/>
              <a:defRPr b="0" i="0" sz="1800" u="none" cap="none" strike="noStrike">
                <a:solidFill>
                  <a:schemeClr val="lt1"/>
                </a:solidFill>
                <a:latin typeface="Calibri"/>
                <a:ea typeface="Calibri"/>
                <a:cs typeface="Calibri"/>
                <a:sym typeface="Calibri"/>
              </a:defRPr>
            </a:lvl8pPr>
            <a:lvl9pPr indent="0" lvl="8" marL="3657600" marR="0" rtl="0" algn="l">
              <a:spcBef>
                <a:spcPts val="0"/>
              </a:spcBef>
              <a:buNone/>
              <a:defRPr b="0" i="0" sz="1800" u="none" cap="none" strike="noStrike">
                <a:solidFill>
                  <a:schemeClr val="lt1"/>
                </a:solidFill>
                <a:latin typeface="Calibri"/>
                <a:ea typeface="Calibri"/>
                <a:cs typeface="Calibri"/>
                <a:sym typeface="Calibri"/>
              </a:defRPr>
            </a:lvl9pPr>
          </a:lstStyle>
          <a:p/>
        </p:txBody>
      </p:sp>
      <p:sp>
        <p:nvSpPr>
          <p:cNvPr id="79" name="Shape 79"/>
          <p:cNvSpPr txBox="1"/>
          <p:nvPr>
            <p:ph idx="12" type="sldNum"/>
          </p:nvPr>
        </p:nvSpPr>
        <p:spPr>
          <a:xfrm>
            <a:off x="6553200" y="6356350"/>
            <a:ext cx="2133600" cy="365100"/>
          </a:xfrm>
          <a:prstGeom prst="rect">
            <a:avLst/>
          </a:prstGeom>
          <a:noFill/>
          <a:ln>
            <a:noFill/>
          </a:ln>
        </p:spPr>
        <p:txBody>
          <a:bodyPr anchorCtr="0" anchor="ctr" bIns="45700" lIns="91425" rIns="91425" wrap="square" tIns="45700">
            <a:noAutofit/>
          </a:bodyPr>
          <a:lstStyle/>
          <a:p>
            <a:pPr indent="0" lvl="0" marL="0" marR="0" rtl="0" algn="r">
              <a:spcBef>
                <a:spcPts val="0"/>
              </a:spcBef>
              <a:buSzPct val="25000"/>
              <a:buNone/>
            </a:pPr>
            <a:fld id="{00000000-1234-1234-1234-123412341234}" type="slidenum">
              <a:rPr b="0" i="0" lang="en" sz="1200" u="none" cap="none" strike="noStrike">
                <a:solidFill>
                  <a:schemeClr val="lt1"/>
                </a:solidFill>
                <a:latin typeface="Calibri"/>
                <a:ea typeface="Calibri"/>
                <a:cs typeface="Calibri"/>
                <a:sym typeface="Calibri"/>
              </a:rPr>
              <a:t>‹#›</a:t>
            </a:fld>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
  <p:cSld name="Title Slide">
    <p:spTree>
      <p:nvGrpSpPr>
        <p:cNvPr id="86" name="Shape 86"/>
        <p:cNvGrpSpPr/>
        <p:nvPr/>
      </p:nvGrpSpPr>
      <p:grpSpPr>
        <a:xfrm>
          <a:off x="0" y="0"/>
          <a:ext cx="0" cy="0"/>
          <a:chOff x="0" y="0"/>
          <a:chExt cx="0" cy="0"/>
        </a:xfrm>
      </p:grpSpPr>
      <p:sp>
        <p:nvSpPr>
          <p:cNvPr id="87" name="Shape 87"/>
          <p:cNvSpPr txBox="1"/>
          <p:nvPr>
            <p:ph type="ctrTitle"/>
          </p:nvPr>
        </p:nvSpPr>
        <p:spPr>
          <a:xfrm>
            <a:off x="685800" y="2130425"/>
            <a:ext cx="7772400" cy="1470000"/>
          </a:xfrm>
          <a:prstGeom prst="rect">
            <a:avLst/>
          </a:prstGeom>
          <a:noFill/>
          <a:ln>
            <a:noFill/>
          </a:ln>
        </p:spPr>
        <p:txBody>
          <a:bodyPr anchorCtr="0" anchor="ctr" bIns="91425" lIns="91425" rIns="91425" wrap="square" tIns="91425"/>
          <a:lstStyle>
            <a:lvl1pPr indent="0" lvl="0" marL="0" marR="0" rtl="0" algn="ctr">
              <a:spcBef>
                <a:spcPts val="0"/>
              </a:spcBef>
              <a:buClr>
                <a:schemeClr val="lt1"/>
              </a:buClr>
              <a:buFont typeface="Calibri"/>
              <a:buNone/>
              <a:defRPr b="0" i="0" sz="4400" u="none" cap="none" strike="noStrike">
                <a:solidFill>
                  <a:schemeClr val="lt1"/>
                </a:solidFill>
                <a:latin typeface="Calibri"/>
                <a:ea typeface="Calibri"/>
                <a:cs typeface="Calibri"/>
                <a:sym typeface="Calibri"/>
              </a:defRPr>
            </a:lvl1pPr>
            <a:lvl2pPr indent="0" lvl="1" rtl="0">
              <a:spcBef>
                <a:spcPts val="0"/>
              </a:spcBef>
              <a:buNone/>
              <a:defRPr sz="1800"/>
            </a:lvl2pPr>
            <a:lvl3pPr indent="0" lvl="2" rtl="0">
              <a:spcBef>
                <a:spcPts val="0"/>
              </a:spcBef>
              <a:buNone/>
              <a:defRPr sz="1800"/>
            </a:lvl3pPr>
            <a:lvl4pPr indent="0" lvl="3" rtl="0">
              <a:spcBef>
                <a:spcPts val="0"/>
              </a:spcBef>
              <a:buNone/>
              <a:defRPr sz="1800"/>
            </a:lvl4pPr>
            <a:lvl5pPr indent="0" lvl="4" rtl="0">
              <a:spcBef>
                <a:spcPts val="0"/>
              </a:spcBef>
              <a:buNone/>
              <a:defRPr sz="1800"/>
            </a:lvl5pPr>
            <a:lvl6pPr indent="0" lvl="5" rtl="0">
              <a:spcBef>
                <a:spcPts val="0"/>
              </a:spcBef>
              <a:buNone/>
              <a:defRPr sz="1800"/>
            </a:lvl6pPr>
            <a:lvl7pPr indent="0" lvl="6" rtl="0">
              <a:spcBef>
                <a:spcPts val="0"/>
              </a:spcBef>
              <a:buNone/>
              <a:defRPr sz="1800"/>
            </a:lvl7pPr>
            <a:lvl8pPr indent="0" lvl="7" rtl="0">
              <a:spcBef>
                <a:spcPts val="0"/>
              </a:spcBef>
              <a:buNone/>
              <a:defRPr sz="1800"/>
            </a:lvl8pPr>
            <a:lvl9pPr indent="0" lvl="8" rtl="0">
              <a:spcBef>
                <a:spcPts val="0"/>
              </a:spcBef>
              <a:buNone/>
              <a:defRPr sz="1800"/>
            </a:lvl9pPr>
          </a:lstStyle>
          <a:p/>
        </p:txBody>
      </p:sp>
      <p:sp>
        <p:nvSpPr>
          <p:cNvPr id="88" name="Shape 88"/>
          <p:cNvSpPr txBox="1"/>
          <p:nvPr>
            <p:ph idx="1" type="subTitle"/>
          </p:nvPr>
        </p:nvSpPr>
        <p:spPr>
          <a:xfrm>
            <a:off x="1371600" y="3886200"/>
            <a:ext cx="6400800" cy="1752600"/>
          </a:xfrm>
          <a:prstGeom prst="rect">
            <a:avLst/>
          </a:prstGeom>
          <a:noFill/>
          <a:ln>
            <a:noFill/>
          </a:ln>
        </p:spPr>
        <p:txBody>
          <a:bodyPr anchorCtr="0" anchor="t" bIns="91425" lIns="91425" rIns="91425" wrap="square" tIns="91425"/>
          <a:lstStyle>
            <a:lvl1pPr indent="0" lvl="0" marL="0" marR="0" rtl="0" algn="ctr">
              <a:spcBef>
                <a:spcPts val="640"/>
              </a:spcBef>
              <a:buClr>
                <a:schemeClr val="lt1"/>
              </a:buClr>
              <a:buFont typeface="Arial"/>
              <a:buNone/>
              <a:defRPr b="0" i="0" sz="3200" u="none" cap="none" strike="noStrike">
                <a:solidFill>
                  <a:schemeClr val="lt1"/>
                </a:solidFill>
                <a:latin typeface="Calibri"/>
                <a:ea typeface="Calibri"/>
                <a:cs typeface="Calibri"/>
                <a:sym typeface="Calibri"/>
              </a:defRPr>
            </a:lvl1pPr>
            <a:lvl2pPr indent="0" lvl="1" marL="457200" marR="0" rtl="0" algn="ctr">
              <a:spcBef>
                <a:spcPts val="560"/>
              </a:spcBef>
              <a:buClr>
                <a:schemeClr val="lt1"/>
              </a:buClr>
              <a:buFont typeface="Arial"/>
              <a:buNone/>
              <a:defRPr b="0" i="0" sz="2800" u="none" cap="none" strike="noStrike">
                <a:solidFill>
                  <a:schemeClr val="lt1"/>
                </a:solidFill>
                <a:latin typeface="Calibri"/>
                <a:ea typeface="Calibri"/>
                <a:cs typeface="Calibri"/>
                <a:sym typeface="Calibri"/>
              </a:defRPr>
            </a:lvl2pPr>
            <a:lvl3pPr indent="0" lvl="2" marL="914400" marR="0" rtl="0" algn="ctr">
              <a:spcBef>
                <a:spcPts val="480"/>
              </a:spcBef>
              <a:buClr>
                <a:schemeClr val="lt1"/>
              </a:buClr>
              <a:buFont typeface="Arial"/>
              <a:buNone/>
              <a:defRPr b="0" i="0" sz="2400" u="none" cap="none" strike="noStrike">
                <a:solidFill>
                  <a:schemeClr val="lt1"/>
                </a:solidFill>
                <a:latin typeface="Calibri"/>
                <a:ea typeface="Calibri"/>
                <a:cs typeface="Calibri"/>
                <a:sym typeface="Calibri"/>
              </a:defRPr>
            </a:lvl3pPr>
            <a:lvl4pPr indent="0" lvl="3" marL="1371600" marR="0" rtl="0" algn="ctr">
              <a:spcBef>
                <a:spcPts val="400"/>
              </a:spcBef>
              <a:buClr>
                <a:schemeClr val="lt1"/>
              </a:buClr>
              <a:buFont typeface="Arial"/>
              <a:buNone/>
              <a:defRPr b="0" i="0" sz="2000" u="none" cap="none" strike="noStrike">
                <a:solidFill>
                  <a:schemeClr val="lt1"/>
                </a:solidFill>
                <a:latin typeface="Calibri"/>
                <a:ea typeface="Calibri"/>
                <a:cs typeface="Calibri"/>
                <a:sym typeface="Calibri"/>
              </a:defRPr>
            </a:lvl4pPr>
            <a:lvl5pPr indent="0" lvl="4" marL="1828800" marR="0" rtl="0" algn="ctr">
              <a:spcBef>
                <a:spcPts val="400"/>
              </a:spcBef>
              <a:buClr>
                <a:schemeClr val="lt1"/>
              </a:buClr>
              <a:buFont typeface="Arial"/>
              <a:buNone/>
              <a:defRPr b="0" i="0" sz="2000" u="none" cap="none" strike="noStrike">
                <a:solidFill>
                  <a:schemeClr val="lt1"/>
                </a:solidFill>
                <a:latin typeface="Calibri"/>
                <a:ea typeface="Calibri"/>
                <a:cs typeface="Calibri"/>
                <a:sym typeface="Calibri"/>
              </a:defRPr>
            </a:lvl5pPr>
            <a:lvl6pPr indent="0" lvl="5" marL="2286000" marR="0" rtl="0" algn="ctr">
              <a:spcBef>
                <a:spcPts val="400"/>
              </a:spcBef>
              <a:buClr>
                <a:schemeClr val="lt1"/>
              </a:buClr>
              <a:buFont typeface="Arial"/>
              <a:buNone/>
              <a:defRPr b="0" i="0" sz="2000" u="none" cap="none" strike="noStrike">
                <a:solidFill>
                  <a:schemeClr val="lt1"/>
                </a:solidFill>
                <a:latin typeface="Calibri"/>
                <a:ea typeface="Calibri"/>
                <a:cs typeface="Calibri"/>
                <a:sym typeface="Calibri"/>
              </a:defRPr>
            </a:lvl6pPr>
            <a:lvl7pPr indent="0" lvl="6" marL="2743200" marR="0" rtl="0" algn="ctr">
              <a:spcBef>
                <a:spcPts val="400"/>
              </a:spcBef>
              <a:buClr>
                <a:schemeClr val="lt1"/>
              </a:buClr>
              <a:buFont typeface="Arial"/>
              <a:buNone/>
              <a:defRPr b="0" i="0" sz="2000" u="none" cap="none" strike="noStrike">
                <a:solidFill>
                  <a:schemeClr val="lt1"/>
                </a:solidFill>
                <a:latin typeface="Calibri"/>
                <a:ea typeface="Calibri"/>
                <a:cs typeface="Calibri"/>
                <a:sym typeface="Calibri"/>
              </a:defRPr>
            </a:lvl7pPr>
            <a:lvl8pPr indent="0" lvl="7" marL="3200400" marR="0" rtl="0" algn="ctr">
              <a:spcBef>
                <a:spcPts val="400"/>
              </a:spcBef>
              <a:buClr>
                <a:schemeClr val="lt1"/>
              </a:buClr>
              <a:buFont typeface="Arial"/>
              <a:buNone/>
              <a:defRPr b="0" i="0" sz="2000" u="none" cap="none" strike="noStrike">
                <a:solidFill>
                  <a:schemeClr val="lt1"/>
                </a:solidFill>
                <a:latin typeface="Calibri"/>
                <a:ea typeface="Calibri"/>
                <a:cs typeface="Calibri"/>
                <a:sym typeface="Calibri"/>
              </a:defRPr>
            </a:lvl8pPr>
            <a:lvl9pPr indent="0" lvl="8" marL="3657600" marR="0" rtl="0" algn="ctr">
              <a:spcBef>
                <a:spcPts val="400"/>
              </a:spcBef>
              <a:buClr>
                <a:schemeClr val="lt1"/>
              </a:buClr>
              <a:buFont typeface="Arial"/>
              <a:buNone/>
              <a:defRPr b="0" i="0" sz="2000" u="none" cap="none" strike="noStrike">
                <a:solidFill>
                  <a:schemeClr val="lt1"/>
                </a:solidFill>
                <a:latin typeface="Calibri"/>
                <a:ea typeface="Calibri"/>
                <a:cs typeface="Calibri"/>
                <a:sym typeface="Calibri"/>
              </a:defRPr>
            </a:lvl9pPr>
          </a:lstStyle>
          <a:p/>
        </p:txBody>
      </p:sp>
      <p:sp>
        <p:nvSpPr>
          <p:cNvPr id="89" name="Shape 89"/>
          <p:cNvSpPr txBox="1"/>
          <p:nvPr>
            <p:ph idx="10" type="dt"/>
          </p:nvPr>
        </p:nvSpPr>
        <p:spPr>
          <a:xfrm>
            <a:off x="457200" y="6356350"/>
            <a:ext cx="2133600" cy="365100"/>
          </a:xfrm>
          <a:prstGeom prst="rect">
            <a:avLst/>
          </a:prstGeom>
          <a:noFill/>
          <a:ln>
            <a:noFill/>
          </a:ln>
        </p:spPr>
        <p:txBody>
          <a:bodyPr anchorCtr="0" anchor="ctr" bIns="91425" lIns="91425" rIns="91425" wrap="square" tIns="91425"/>
          <a:lstStyle>
            <a:lvl1pPr indent="0" lvl="0" marL="0" marR="0" rtl="0" algn="l">
              <a:spcBef>
                <a:spcPts val="0"/>
              </a:spcBef>
              <a:buNone/>
              <a:defRPr b="0" i="0" sz="1200" u="none" cap="none" strike="noStrike">
                <a:solidFill>
                  <a:schemeClr val="lt1"/>
                </a:solidFill>
                <a:latin typeface="Calibri"/>
                <a:ea typeface="Calibri"/>
                <a:cs typeface="Calibri"/>
                <a:sym typeface="Calibri"/>
              </a:defRPr>
            </a:lvl1pPr>
            <a:lvl2pPr indent="0" lvl="1" marL="457200" marR="0" rtl="0" algn="l">
              <a:spcBef>
                <a:spcPts val="0"/>
              </a:spcBef>
              <a:buNone/>
              <a:defRPr b="0" i="0" sz="1800" u="none" cap="none" strike="noStrike">
                <a:solidFill>
                  <a:schemeClr val="lt1"/>
                </a:solidFill>
                <a:latin typeface="Calibri"/>
                <a:ea typeface="Calibri"/>
                <a:cs typeface="Calibri"/>
                <a:sym typeface="Calibri"/>
              </a:defRPr>
            </a:lvl2pPr>
            <a:lvl3pPr indent="0" lvl="2" marL="914400" marR="0" rtl="0" algn="l">
              <a:spcBef>
                <a:spcPts val="0"/>
              </a:spcBef>
              <a:buNone/>
              <a:defRPr b="0" i="0" sz="1800" u="none" cap="none" strike="noStrike">
                <a:solidFill>
                  <a:schemeClr val="lt1"/>
                </a:solidFill>
                <a:latin typeface="Calibri"/>
                <a:ea typeface="Calibri"/>
                <a:cs typeface="Calibri"/>
                <a:sym typeface="Calibri"/>
              </a:defRPr>
            </a:lvl3pPr>
            <a:lvl4pPr indent="0" lvl="3" marL="1371600" marR="0" rtl="0" algn="l">
              <a:spcBef>
                <a:spcPts val="0"/>
              </a:spcBef>
              <a:buNone/>
              <a:defRPr b="0" i="0" sz="1800" u="none" cap="none" strike="noStrike">
                <a:solidFill>
                  <a:schemeClr val="lt1"/>
                </a:solidFill>
                <a:latin typeface="Calibri"/>
                <a:ea typeface="Calibri"/>
                <a:cs typeface="Calibri"/>
                <a:sym typeface="Calibri"/>
              </a:defRPr>
            </a:lvl4pPr>
            <a:lvl5pPr indent="0" lvl="4" marL="1828800" marR="0" rtl="0" algn="l">
              <a:spcBef>
                <a:spcPts val="0"/>
              </a:spcBef>
              <a:buNone/>
              <a:defRPr b="0" i="0" sz="1800" u="none" cap="none" strike="noStrike">
                <a:solidFill>
                  <a:schemeClr val="lt1"/>
                </a:solidFill>
                <a:latin typeface="Calibri"/>
                <a:ea typeface="Calibri"/>
                <a:cs typeface="Calibri"/>
                <a:sym typeface="Calibri"/>
              </a:defRPr>
            </a:lvl5pPr>
            <a:lvl6pPr indent="0" lvl="5" marL="2286000" marR="0" rtl="0" algn="l">
              <a:spcBef>
                <a:spcPts val="0"/>
              </a:spcBef>
              <a:buNone/>
              <a:defRPr b="0" i="0" sz="1800" u="none" cap="none" strike="noStrike">
                <a:solidFill>
                  <a:schemeClr val="lt1"/>
                </a:solidFill>
                <a:latin typeface="Calibri"/>
                <a:ea typeface="Calibri"/>
                <a:cs typeface="Calibri"/>
                <a:sym typeface="Calibri"/>
              </a:defRPr>
            </a:lvl6pPr>
            <a:lvl7pPr indent="0" lvl="6" marL="2743200" marR="0" rtl="0" algn="l">
              <a:spcBef>
                <a:spcPts val="0"/>
              </a:spcBef>
              <a:buNone/>
              <a:defRPr b="0" i="0" sz="1800" u="none" cap="none" strike="noStrike">
                <a:solidFill>
                  <a:schemeClr val="lt1"/>
                </a:solidFill>
                <a:latin typeface="Calibri"/>
                <a:ea typeface="Calibri"/>
                <a:cs typeface="Calibri"/>
                <a:sym typeface="Calibri"/>
              </a:defRPr>
            </a:lvl7pPr>
            <a:lvl8pPr indent="0" lvl="7" marL="3200400" marR="0" rtl="0" algn="l">
              <a:spcBef>
                <a:spcPts val="0"/>
              </a:spcBef>
              <a:buNone/>
              <a:defRPr b="0" i="0" sz="1800" u="none" cap="none" strike="noStrike">
                <a:solidFill>
                  <a:schemeClr val="lt1"/>
                </a:solidFill>
                <a:latin typeface="Calibri"/>
                <a:ea typeface="Calibri"/>
                <a:cs typeface="Calibri"/>
                <a:sym typeface="Calibri"/>
              </a:defRPr>
            </a:lvl8pPr>
            <a:lvl9pPr indent="0" lvl="8" marL="3657600" marR="0" rtl="0" algn="l">
              <a:spcBef>
                <a:spcPts val="0"/>
              </a:spcBef>
              <a:buNone/>
              <a:defRPr b="0" i="0" sz="1800" u="none" cap="none" strike="noStrike">
                <a:solidFill>
                  <a:schemeClr val="lt1"/>
                </a:solidFill>
                <a:latin typeface="Calibri"/>
                <a:ea typeface="Calibri"/>
                <a:cs typeface="Calibri"/>
                <a:sym typeface="Calibri"/>
              </a:defRPr>
            </a:lvl9pPr>
          </a:lstStyle>
          <a:p/>
        </p:txBody>
      </p:sp>
      <p:sp>
        <p:nvSpPr>
          <p:cNvPr id="90" name="Shape 90"/>
          <p:cNvSpPr txBox="1"/>
          <p:nvPr>
            <p:ph idx="11" type="ftr"/>
          </p:nvPr>
        </p:nvSpPr>
        <p:spPr>
          <a:xfrm>
            <a:off x="3124200" y="6356350"/>
            <a:ext cx="2895600" cy="365100"/>
          </a:xfrm>
          <a:prstGeom prst="rect">
            <a:avLst/>
          </a:prstGeom>
          <a:noFill/>
          <a:ln>
            <a:noFill/>
          </a:ln>
        </p:spPr>
        <p:txBody>
          <a:bodyPr anchorCtr="0" anchor="ctr" bIns="91425" lIns="91425" rIns="91425" wrap="square" tIns="91425"/>
          <a:lstStyle>
            <a:lvl1pPr indent="0" lvl="0" marL="0" marR="0" rtl="0" algn="ctr">
              <a:spcBef>
                <a:spcPts val="0"/>
              </a:spcBef>
              <a:buNone/>
              <a:defRPr b="0" i="0" sz="1200" u="none" cap="none" strike="noStrike">
                <a:solidFill>
                  <a:schemeClr val="lt1"/>
                </a:solidFill>
                <a:latin typeface="Calibri"/>
                <a:ea typeface="Calibri"/>
                <a:cs typeface="Calibri"/>
                <a:sym typeface="Calibri"/>
              </a:defRPr>
            </a:lvl1pPr>
            <a:lvl2pPr indent="0" lvl="1" marL="457200" marR="0" rtl="0" algn="l">
              <a:spcBef>
                <a:spcPts val="0"/>
              </a:spcBef>
              <a:buNone/>
              <a:defRPr b="0" i="0" sz="1800" u="none" cap="none" strike="noStrike">
                <a:solidFill>
                  <a:schemeClr val="lt1"/>
                </a:solidFill>
                <a:latin typeface="Calibri"/>
                <a:ea typeface="Calibri"/>
                <a:cs typeface="Calibri"/>
                <a:sym typeface="Calibri"/>
              </a:defRPr>
            </a:lvl2pPr>
            <a:lvl3pPr indent="0" lvl="2" marL="914400" marR="0" rtl="0" algn="l">
              <a:spcBef>
                <a:spcPts val="0"/>
              </a:spcBef>
              <a:buNone/>
              <a:defRPr b="0" i="0" sz="1800" u="none" cap="none" strike="noStrike">
                <a:solidFill>
                  <a:schemeClr val="lt1"/>
                </a:solidFill>
                <a:latin typeface="Calibri"/>
                <a:ea typeface="Calibri"/>
                <a:cs typeface="Calibri"/>
                <a:sym typeface="Calibri"/>
              </a:defRPr>
            </a:lvl3pPr>
            <a:lvl4pPr indent="0" lvl="3" marL="1371600" marR="0" rtl="0" algn="l">
              <a:spcBef>
                <a:spcPts val="0"/>
              </a:spcBef>
              <a:buNone/>
              <a:defRPr b="0" i="0" sz="1800" u="none" cap="none" strike="noStrike">
                <a:solidFill>
                  <a:schemeClr val="lt1"/>
                </a:solidFill>
                <a:latin typeface="Calibri"/>
                <a:ea typeface="Calibri"/>
                <a:cs typeface="Calibri"/>
                <a:sym typeface="Calibri"/>
              </a:defRPr>
            </a:lvl4pPr>
            <a:lvl5pPr indent="0" lvl="4" marL="1828800" marR="0" rtl="0" algn="l">
              <a:spcBef>
                <a:spcPts val="0"/>
              </a:spcBef>
              <a:buNone/>
              <a:defRPr b="0" i="0" sz="1800" u="none" cap="none" strike="noStrike">
                <a:solidFill>
                  <a:schemeClr val="lt1"/>
                </a:solidFill>
                <a:latin typeface="Calibri"/>
                <a:ea typeface="Calibri"/>
                <a:cs typeface="Calibri"/>
                <a:sym typeface="Calibri"/>
              </a:defRPr>
            </a:lvl5pPr>
            <a:lvl6pPr indent="0" lvl="5" marL="2286000" marR="0" rtl="0" algn="l">
              <a:spcBef>
                <a:spcPts val="0"/>
              </a:spcBef>
              <a:buNone/>
              <a:defRPr b="0" i="0" sz="1800" u="none" cap="none" strike="noStrike">
                <a:solidFill>
                  <a:schemeClr val="lt1"/>
                </a:solidFill>
                <a:latin typeface="Calibri"/>
                <a:ea typeface="Calibri"/>
                <a:cs typeface="Calibri"/>
                <a:sym typeface="Calibri"/>
              </a:defRPr>
            </a:lvl6pPr>
            <a:lvl7pPr indent="0" lvl="6" marL="2743200" marR="0" rtl="0" algn="l">
              <a:spcBef>
                <a:spcPts val="0"/>
              </a:spcBef>
              <a:buNone/>
              <a:defRPr b="0" i="0" sz="1800" u="none" cap="none" strike="noStrike">
                <a:solidFill>
                  <a:schemeClr val="lt1"/>
                </a:solidFill>
                <a:latin typeface="Calibri"/>
                <a:ea typeface="Calibri"/>
                <a:cs typeface="Calibri"/>
                <a:sym typeface="Calibri"/>
              </a:defRPr>
            </a:lvl7pPr>
            <a:lvl8pPr indent="0" lvl="7" marL="3200400" marR="0" rtl="0" algn="l">
              <a:spcBef>
                <a:spcPts val="0"/>
              </a:spcBef>
              <a:buNone/>
              <a:defRPr b="0" i="0" sz="1800" u="none" cap="none" strike="noStrike">
                <a:solidFill>
                  <a:schemeClr val="lt1"/>
                </a:solidFill>
                <a:latin typeface="Calibri"/>
                <a:ea typeface="Calibri"/>
                <a:cs typeface="Calibri"/>
                <a:sym typeface="Calibri"/>
              </a:defRPr>
            </a:lvl8pPr>
            <a:lvl9pPr indent="0" lvl="8" marL="3657600" marR="0" rtl="0" algn="l">
              <a:spcBef>
                <a:spcPts val="0"/>
              </a:spcBef>
              <a:buNone/>
              <a:defRPr b="0" i="0" sz="1800" u="none" cap="none" strike="noStrike">
                <a:solidFill>
                  <a:schemeClr val="lt1"/>
                </a:solidFill>
                <a:latin typeface="Calibri"/>
                <a:ea typeface="Calibri"/>
                <a:cs typeface="Calibri"/>
                <a:sym typeface="Calibri"/>
              </a:defRPr>
            </a:lvl9pPr>
          </a:lstStyle>
          <a:p/>
        </p:txBody>
      </p:sp>
      <p:sp>
        <p:nvSpPr>
          <p:cNvPr id="91" name="Shape 91"/>
          <p:cNvSpPr txBox="1"/>
          <p:nvPr>
            <p:ph idx="12" type="sldNum"/>
          </p:nvPr>
        </p:nvSpPr>
        <p:spPr>
          <a:xfrm>
            <a:off x="6553200" y="6356350"/>
            <a:ext cx="2133600" cy="365100"/>
          </a:xfrm>
          <a:prstGeom prst="rect">
            <a:avLst/>
          </a:prstGeom>
          <a:noFill/>
          <a:ln>
            <a:noFill/>
          </a:ln>
        </p:spPr>
        <p:txBody>
          <a:bodyPr anchorCtr="0" anchor="ctr" bIns="45700" lIns="91425" rIns="91425" wrap="square" tIns="45700">
            <a:noAutofit/>
          </a:bodyPr>
          <a:lstStyle/>
          <a:p>
            <a:pPr indent="0" lvl="0" marL="0" marR="0" rtl="0" algn="r">
              <a:spcBef>
                <a:spcPts val="0"/>
              </a:spcBef>
              <a:buSzPct val="25000"/>
              <a:buNone/>
            </a:pPr>
            <a:fld id="{00000000-1234-1234-1234-123412341234}" type="slidenum">
              <a:rPr b="0" i="0" lang="en" sz="1200" u="none" cap="none" strike="noStrike">
                <a:solidFill>
                  <a:schemeClr val="lt1"/>
                </a:solidFill>
                <a:latin typeface="Calibri"/>
                <a:ea typeface="Calibri"/>
                <a:cs typeface="Calibri"/>
                <a:sym typeface="Calibri"/>
              </a:rPr>
              <a:t>‹#›</a:t>
            </a:fld>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obj">
  <p:cSld name="Title and Content">
    <p:spTree>
      <p:nvGrpSpPr>
        <p:cNvPr id="92" name="Shape 92"/>
        <p:cNvGrpSpPr/>
        <p:nvPr/>
      </p:nvGrpSpPr>
      <p:grpSpPr>
        <a:xfrm>
          <a:off x="0" y="0"/>
          <a:ext cx="0" cy="0"/>
          <a:chOff x="0" y="0"/>
          <a:chExt cx="0" cy="0"/>
        </a:xfrm>
      </p:grpSpPr>
      <p:sp>
        <p:nvSpPr>
          <p:cNvPr id="93" name="Shape 93"/>
          <p:cNvSpPr txBox="1"/>
          <p:nvPr>
            <p:ph type="title"/>
          </p:nvPr>
        </p:nvSpPr>
        <p:spPr>
          <a:xfrm>
            <a:off x="457200" y="274638"/>
            <a:ext cx="8229600" cy="1143000"/>
          </a:xfrm>
          <a:prstGeom prst="rect">
            <a:avLst/>
          </a:prstGeom>
          <a:noFill/>
          <a:ln>
            <a:noFill/>
          </a:ln>
        </p:spPr>
        <p:txBody>
          <a:bodyPr anchorCtr="0" anchor="ctr" bIns="91425" lIns="91425" rIns="91425" wrap="square" tIns="91425"/>
          <a:lstStyle>
            <a:lvl1pPr indent="0" lvl="0" marL="0" marR="0" rtl="0" algn="ctr">
              <a:spcBef>
                <a:spcPts val="0"/>
              </a:spcBef>
              <a:buClr>
                <a:schemeClr val="lt1"/>
              </a:buClr>
              <a:buFont typeface="Calibri"/>
              <a:buNone/>
              <a:defRPr b="0" i="0" sz="4400" u="none" cap="none" strike="noStrike">
                <a:solidFill>
                  <a:schemeClr val="lt1"/>
                </a:solidFill>
                <a:latin typeface="Calibri"/>
                <a:ea typeface="Calibri"/>
                <a:cs typeface="Calibri"/>
                <a:sym typeface="Calibri"/>
              </a:defRPr>
            </a:lvl1pPr>
            <a:lvl2pPr indent="0" lvl="1" rtl="0">
              <a:spcBef>
                <a:spcPts val="0"/>
              </a:spcBef>
              <a:buNone/>
              <a:defRPr sz="1800"/>
            </a:lvl2pPr>
            <a:lvl3pPr indent="0" lvl="2" rtl="0">
              <a:spcBef>
                <a:spcPts val="0"/>
              </a:spcBef>
              <a:buNone/>
              <a:defRPr sz="1800"/>
            </a:lvl3pPr>
            <a:lvl4pPr indent="0" lvl="3" rtl="0">
              <a:spcBef>
                <a:spcPts val="0"/>
              </a:spcBef>
              <a:buNone/>
              <a:defRPr sz="1800"/>
            </a:lvl4pPr>
            <a:lvl5pPr indent="0" lvl="4" rtl="0">
              <a:spcBef>
                <a:spcPts val="0"/>
              </a:spcBef>
              <a:buNone/>
              <a:defRPr sz="1800"/>
            </a:lvl5pPr>
            <a:lvl6pPr indent="0" lvl="5" rtl="0">
              <a:spcBef>
                <a:spcPts val="0"/>
              </a:spcBef>
              <a:buNone/>
              <a:defRPr sz="1800"/>
            </a:lvl6pPr>
            <a:lvl7pPr indent="0" lvl="6" rtl="0">
              <a:spcBef>
                <a:spcPts val="0"/>
              </a:spcBef>
              <a:buNone/>
              <a:defRPr sz="1800"/>
            </a:lvl7pPr>
            <a:lvl8pPr indent="0" lvl="7" rtl="0">
              <a:spcBef>
                <a:spcPts val="0"/>
              </a:spcBef>
              <a:buNone/>
              <a:defRPr sz="1800"/>
            </a:lvl8pPr>
            <a:lvl9pPr indent="0" lvl="8" rtl="0">
              <a:spcBef>
                <a:spcPts val="0"/>
              </a:spcBef>
              <a:buNone/>
              <a:defRPr sz="1800"/>
            </a:lvl9pPr>
          </a:lstStyle>
          <a:p/>
        </p:txBody>
      </p:sp>
      <p:sp>
        <p:nvSpPr>
          <p:cNvPr id="94" name="Shape 94"/>
          <p:cNvSpPr txBox="1"/>
          <p:nvPr>
            <p:ph idx="1" type="body"/>
          </p:nvPr>
        </p:nvSpPr>
        <p:spPr>
          <a:xfrm>
            <a:off x="457200" y="1600200"/>
            <a:ext cx="8229600" cy="4526100"/>
          </a:xfrm>
          <a:prstGeom prst="rect">
            <a:avLst/>
          </a:prstGeom>
          <a:noFill/>
          <a:ln>
            <a:noFill/>
          </a:ln>
        </p:spPr>
        <p:txBody>
          <a:bodyPr anchorCtr="0" anchor="t" bIns="91425" lIns="91425" rIns="91425" wrap="square" tIns="91425"/>
          <a:lstStyle>
            <a:lvl1pPr indent="-139700" lvl="0" marL="342900" marR="0" rtl="0" algn="l">
              <a:spcBef>
                <a:spcPts val="640"/>
              </a:spcBef>
              <a:buClr>
                <a:schemeClr val="lt1"/>
              </a:buClr>
              <a:buSzPct val="100000"/>
              <a:buFont typeface="Arial"/>
              <a:buChar char="•"/>
              <a:defRPr b="0" i="0" sz="3200" u="none" cap="none" strike="noStrike">
                <a:solidFill>
                  <a:schemeClr val="lt1"/>
                </a:solidFill>
                <a:latin typeface="Calibri"/>
                <a:ea typeface="Calibri"/>
                <a:cs typeface="Calibri"/>
                <a:sym typeface="Calibri"/>
              </a:defRPr>
            </a:lvl1pPr>
            <a:lvl2pPr indent="-107950" lvl="1" marL="742950" marR="0" rtl="0" algn="l">
              <a:spcBef>
                <a:spcPts val="560"/>
              </a:spcBef>
              <a:buClr>
                <a:schemeClr val="lt1"/>
              </a:buClr>
              <a:buSzPct val="100000"/>
              <a:buFont typeface="Arial"/>
              <a:buChar char="–"/>
              <a:defRPr b="0" i="0" sz="2800" u="none" cap="none" strike="noStrike">
                <a:solidFill>
                  <a:schemeClr val="lt1"/>
                </a:solidFill>
                <a:latin typeface="Calibri"/>
                <a:ea typeface="Calibri"/>
                <a:cs typeface="Calibri"/>
                <a:sym typeface="Calibri"/>
              </a:defRPr>
            </a:lvl2pPr>
            <a:lvl3pPr indent="-76200" lvl="2" marL="1143000" marR="0" rtl="0" algn="l">
              <a:spcBef>
                <a:spcPts val="480"/>
              </a:spcBef>
              <a:buClr>
                <a:schemeClr val="lt1"/>
              </a:buClr>
              <a:buSzPct val="100000"/>
              <a:buFont typeface="Arial"/>
              <a:buChar char="•"/>
              <a:defRPr b="0" i="0" sz="2400" u="none" cap="none" strike="noStrike">
                <a:solidFill>
                  <a:schemeClr val="lt1"/>
                </a:solidFill>
                <a:latin typeface="Calibri"/>
                <a:ea typeface="Calibri"/>
                <a:cs typeface="Calibri"/>
                <a:sym typeface="Calibri"/>
              </a:defRPr>
            </a:lvl3pPr>
            <a:lvl4pPr indent="-101600" lvl="3" marL="1600200" marR="0" rtl="0" algn="l">
              <a:spcBef>
                <a:spcPts val="400"/>
              </a:spcBef>
              <a:buClr>
                <a:schemeClr val="lt1"/>
              </a:buClr>
              <a:buSzPct val="100000"/>
              <a:buFont typeface="Arial"/>
              <a:buChar char="–"/>
              <a:defRPr b="0" i="0" sz="2000" u="none" cap="none" strike="noStrike">
                <a:solidFill>
                  <a:schemeClr val="lt1"/>
                </a:solidFill>
                <a:latin typeface="Calibri"/>
                <a:ea typeface="Calibri"/>
                <a:cs typeface="Calibri"/>
                <a:sym typeface="Calibri"/>
              </a:defRPr>
            </a:lvl4pPr>
            <a:lvl5pPr indent="-101600" lvl="4" marL="2057400" marR="0" rtl="0" algn="l">
              <a:spcBef>
                <a:spcPts val="400"/>
              </a:spcBef>
              <a:buClr>
                <a:schemeClr val="lt1"/>
              </a:buClr>
              <a:buSzPct val="100000"/>
              <a:buFont typeface="Arial"/>
              <a:buChar char="»"/>
              <a:defRPr b="0" i="0" sz="2000" u="none" cap="none" strike="noStrike">
                <a:solidFill>
                  <a:schemeClr val="lt1"/>
                </a:solidFill>
                <a:latin typeface="Calibri"/>
                <a:ea typeface="Calibri"/>
                <a:cs typeface="Calibri"/>
                <a:sym typeface="Calibri"/>
              </a:defRPr>
            </a:lvl5pPr>
            <a:lvl6pPr indent="-101600" lvl="5" marL="2514600" marR="0" rtl="0" algn="l">
              <a:spcBef>
                <a:spcPts val="400"/>
              </a:spcBef>
              <a:buClr>
                <a:schemeClr val="lt1"/>
              </a:buClr>
              <a:buSzPct val="100000"/>
              <a:buFont typeface="Arial"/>
              <a:buChar char="•"/>
              <a:defRPr b="0" i="0" sz="2000" u="none" cap="none" strike="noStrike">
                <a:solidFill>
                  <a:schemeClr val="lt1"/>
                </a:solidFill>
                <a:latin typeface="Calibri"/>
                <a:ea typeface="Calibri"/>
                <a:cs typeface="Calibri"/>
                <a:sym typeface="Calibri"/>
              </a:defRPr>
            </a:lvl6pPr>
            <a:lvl7pPr indent="-101600" lvl="6" marL="2971800" marR="0" rtl="0" algn="l">
              <a:spcBef>
                <a:spcPts val="400"/>
              </a:spcBef>
              <a:buClr>
                <a:schemeClr val="lt1"/>
              </a:buClr>
              <a:buSzPct val="100000"/>
              <a:buFont typeface="Arial"/>
              <a:buChar char="•"/>
              <a:defRPr b="0" i="0" sz="2000" u="none" cap="none" strike="noStrike">
                <a:solidFill>
                  <a:schemeClr val="lt1"/>
                </a:solidFill>
                <a:latin typeface="Calibri"/>
                <a:ea typeface="Calibri"/>
                <a:cs typeface="Calibri"/>
                <a:sym typeface="Calibri"/>
              </a:defRPr>
            </a:lvl7pPr>
            <a:lvl8pPr indent="-101600" lvl="7" marL="3429000" marR="0" rtl="0" algn="l">
              <a:spcBef>
                <a:spcPts val="400"/>
              </a:spcBef>
              <a:buClr>
                <a:schemeClr val="lt1"/>
              </a:buClr>
              <a:buSzPct val="100000"/>
              <a:buFont typeface="Arial"/>
              <a:buChar char="•"/>
              <a:defRPr b="0" i="0" sz="2000" u="none" cap="none" strike="noStrike">
                <a:solidFill>
                  <a:schemeClr val="lt1"/>
                </a:solidFill>
                <a:latin typeface="Calibri"/>
                <a:ea typeface="Calibri"/>
                <a:cs typeface="Calibri"/>
                <a:sym typeface="Calibri"/>
              </a:defRPr>
            </a:lvl8pPr>
            <a:lvl9pPr indent="-101600" lvl="8" marL="3886200" marR="0" rtl="0" algn="l">
              <a:spcBef>
                <a:spcPts val="400"/>
              </a:spcBef>
              <a:buClr>
                <a:schemeClr val="lt1"/>
              </a:buClr>
              <a:buSzPct val="100000"/>
              <a:buFont typeface="Arial"/>
              <a:buChar char="•"/>
              <a:defRPr b="0" i="0" sz="2000" u="none" cap="none" strike="noStrike">
                <a:solidFill>
                  <a:schemeClr val="lt1"/>
                </a:solidFill>
                <a:latin typeface="Calibri"/>
                <a:ea typeface="Calibri"/>
                <a:cs typeface="Calibri"/>
                <a:sym typeface="Calibri"/>
              </a:defRPr>
            </a:lvl9pPr>
          </a:lstStyle>
          <a:p/>
        </p:txBody>
      </p:sp>
      <p:sp>
        <p:nvSpPr>
          <p:cNvPr id="95" name="Shape 95"/>
          <p:cNvSpPr txBox="1"/>
          <p:nvPr>
            <p:ph idx="10" type="dt"/>
          </p:nvPr>
        </p:nvSpPr>
        <p:spPr>
          <a:xfrm>
            <a:off x="457200" y="6356350"/>
            <a:ext cx="2133600" cy="365100"/>
          </a:xfrm>
          <a:prstGeom prst="rect">
            <a:avLst/>
          </a:prstGeom>
          <a:noFill/>
          <a:ln>
            <a:noFill/>
          </a:ln>
        </p:spPr>
        <p:txBody>
          <a:bodyPr anchorCtr="0" anchor="ctr" bIns="91425" lIns="91425" rIns="91425" wrap="square" tIns="91425"/>
          <a:lstStyle>
            <a:lvl1pPr indent="0" lvl="0" marL="0" marR="0" rtl="0" algn="l">
              <a:spcBef>
                <a:spcPts val="0"/>
              </a:spcBef>
              <a:buNone/>
              <a:defRPr b="0" i="0" sz="1200" u="none" cap="none" strike="noStrike">
                <a:solidFill>
                  <a:schemeClr val="lt1"/>
                </a:solidFill>
                <a:latin typeface="Calibri"/>
                <a:ea typeface="Calibri"/>
                <a:cs typeface="Calibri"/>
                <a:sym typeface="Calibri"/>
              </a:defRPr>
            </a:lvl1pPr>
            <a:lvl2pPr indent="0" lvl="1" marL="457200" marR="0" rtl="0" algn="l">
              <a:spcBef>
                <a:spcPts val="0"/>
              </a:spcBef>
              <a:buNone/>
              <a:defRPr b="0" i="0" sz="1800" u="none" cap="none" strike="noStrike">
                <a:solidFill>
                  <a:schemeClr val="lt1"/>
                </a:solidFill>
                <a:latin typeface="Calibri"/>
                <a:ea typeface="Calibri"/>
                <a:cs typeface="Calibri"/>
                <a:sym typeface="Calibri"/>
              </a:defRPr>
            </a:lvl2pPr>
            <a:lvl3pPr indent="0" lvl="2" marL="914400" marR="0" rtl="0" algn="l">
              <a:spcBef>
                <a:spcPts val="0"/>
              </a:spcBef>
              <a:buNone/>
              <a:defRPr b="0" i="0" sz="1800" u="none" cap="none" strike="noStrike">
                <a:solidFill>
                  <a:schemeClr val="lt1"/>
                </a:solidFill>
                <a:latin typeface="Calibri"/>
                <a:ea typeface="Calibri"/>
                <a:cs typeface="Calibri"/>
                <a:sym typeface="Calibri"/>
              </a:defRPr>
            </a:lvl3pPr>
            <a:lvl4pPr indent="0" lvl="3" marL="1371600" marR="0" rtl="0" algn="l">
              <a:spcBef>
                <a:spcPts val="0"/>
              </a:spcBef>
              <a:buNone/>
              <a:defRPr b="0" i="0" sz="1800" u="none" cap="none" strike="noStrike">
                <a:solidFill>
                  <a:schemeClr val="lt1"/>
                </a:solidFill>
                <a:latin typeface="Calibri"/>
                <a:ea typeface="Calibri"/>
                <a:cs typeface="Calibri"/>
                <a:sym typeface="Calibri"/>
              </a:defRPr>
            </a:lvl4pPr>
            <a:lvl5pPr indent="0" lvl="4" marL="1828800" marR="0" rtl="0" algn="l">
              <a:spcBef>
                <a:spcPts val="0"/>
              </a:spcBef>
              <a:buNone/>
              <a:defRPr b="0" i="0" sz="1800" u="none" cap="none" strike="noStrike">
                <a:solidFill>
                  <a:schemeClr val="lt1"/>
                </a:solidFill>
                <a:latin typeface="Calibri"/>
                <a:ea typeface="Calibri"/>
                <a:cs typeface="Calibri"/>
                <a:sym typeface="Calibri"/>
              </a:defRPr>
            </a:lvl5pPr>
            <a:lvl6pPr indent="0" lvl="5" marL="2286000" marR="0" rtl="0" algn="l">
              <a:spcBef>
                <a:spcPts val="0"/>
              </a:spcBef>
              <a:buNone/>
              <a:defRPr b="0" i="0" sz="1800" u="none" cap="none" strike="noStrike">
                <a:solidFill>
                  <a:schemeClr val="lt1"/>
                </a:solidFill>
                <a:latin typeface="Calibri"/>
                <a:ea typeface="Calibri"/>
                <a:cs typeface="Calibri"/>
                <a:sym typeface="Calibri"/>
              </a:defRPr>
            </a:lvl6pPr>
            <a:lvl7pPr indent="0" lvl="6" marL="2743200" marR="0" rtl="0" algn="l">
              <a:spcBef>
                <a:spcPts val="0"/>
              </a:spcBef>
              <a:buNone/>
              <a:defRPr b="0" i="0" sz="1800" u="none" cap="none" strike="noStrike">
                <a:solidFill>
                  <a:schemeClr val="lt1"/>
                </a:solidFill>
                <a:latin typeface="Calibri"/>
                <a:ea typeface="Calibri"/>
                <a:cs typeface="Calibri"/>
                <a:sym typeface="Calibri"/>
              </a:defRPr>
            </a:lvl7pPr>
            <a:lvl8pPr indent="0" lvl="7" marL="3200400" marR="0" rtl="0" algn="l">
              <a:spcBef>
                <a:spcPts val="0"/>
              </a:spcBef>
              <a:buNone/>
              <a:defRPr b="0" i="0" sz="1800" u="none" cap="none" strike="noStrike">
                <a:solidFill>
                  <a:schemeClr val="lt1"/>
                </a:solidFill>
                <a:latin typeface="Calibri"/>
                <a:ea typeface="Calibri"/>
                <a:cs typeface="Calibri"/>
                <a:sym typeface="Calibri"/>
              </a:defRPr>
            </a:lvl8pPr>
            <a:lvl9pPr indent="0" lvl="8" marL="3657600" marR="0" rtl="0" algn="l">
              <a:spcBef>
                <a:spcPts val="0"/>
              </a:spcBef>
              <a:buNone/>
              <a:defRPr b="0" i="0" sz="1800" u="none" cap="none" strike="noStrike">
                <a:solidFill>
                  <a:schemeClr val="lt1"/>
                </a:solidFill>
                <a:latin typeface="Calibri"/>
                <a:ea typeface="Calibri"/>
                <a:cs typeface="Calibri"/>
                <a:sym typeface="Calibri"/>
              </a:defRPr>
            </a:lvl9pPr>
          </a:lstStyle>
          <a:p/>
        </p:txBody>
      </p:sp>
      <p:sp>
        <p:nvSpPr>
          <p:cNvPr id="96" name="Shape 96"/>
          <p:cNvSpPr txBox="1"/>
          <p:nvPr>
            <p:ph idx="11" type="ftr"/>
          </p:nvPr>
        </p:nvSpPr>
        <p:spPr>
          <a:xfrm>
            <a:off x="3124200" y="6356350"/>
            <a:ext cx="2895600" cy="365100"/>
          </a:xfrm>
          <a:prstGeom prst="rect">
            <a:avLst/>
          </a:prstGeom>
          <a:noFill/>
          <a:ln>
            <a:noFill/>
          </a:ln>
        </p:spPr>
        <p:txBody>
          <a:bodyPr anchorCtr="0" anchor="ctr" bIns="91425" lIns="91425" rIns="91425" wrap="square" tIns="91425"/>
          <a:lstStyle>
            <a:lvl1pPr indent="0" lvl="0" marL="0" marR="0" rtl="0" algn="ctr">
              <a:spcBef>
                <a:spcPts val="0"/>
              </a:spcBef>
              <a:buNone/>
              <a:defRPr b="0" i="0" sz="1200" u="none" cap="none" strike="noStrike">
                <a:solidFill>
                  <a:schemeClr val="lt1"/>
                </a:solidFill>
                <a:latin typeface="Calibri"/>
                <a:ea typeface="Calibri"/>
                <a:cs typeface="Calibri"/>
                <a:sym typeface="Calibri"/>
              </a:defRPr>
            </a:lvl1pPr>
            <a:lvl2pPr indent="0" lvl="1" marL="457200" marR="0" rtl="0" algn="l">
              <a:spcBef>
                <a:spcPts val="0"/>
              </a:spcBef>
              <a:buNone/>
              <a:defRPr b="0" i="0" sz="1800" u="none" cap="none" strike="noStrike">
                <a:solidFill>
                  <a:schemeClr val="lt1"/>
                </a:solidFill>
                <a:latin typeface="Calibri"/>
                <a:ea typeface="Calibri"/>
                <a:cs typeface="Calibri"/>
                <a:sym typeface="Calibri"/>
              </a:defRPr>
            </a:lvl2pPr>
            <a:lvl3pPr indent="0" lvl="2" marL="914400" marR="0" rtl="0" algn="l">
              <a:spcBef>
                <a:spcPts val="0"/>
              </a:spcBef>
              <a:buNone/>
              <a:defRPr b="0" i="0" sz="1800" u="none" cap="none" strike="noStrike">
                <a:solidFill>
                  <a:schemeClr val="lt1"/>
                </a:solidFill>
                <a:latin typeface="Calibri"/>
                <a:ea typeface="Calibri"/>
                <a:cs typeface="Calibri"/>
                <a:sym typeface="Calibri"/>
              </a:defRPr>
            </a:lvl3pPr>
            <a:lvl4pPr indent="0" lvl="3" marL="1371600" marR="0" rtl="0" algn="l">
              <a:spcBef>
                <a:spcPts val="0"/>
              </a:spcBef>
              <a:buNone/>
              <a:defRPr b="0" i="0" sz="1800" u="none" cap="none" strike="noStrike">
                <a:solidFill>
                  <a:schemeClr val="lt1"/>
                </a:solidFill>
                <a:latin typeface="Calibri"/>
                <a:ea typeface="Calibri"/>
                <a:cs typeface="Calibri"/>
                <a:sym typeface="Calibri"/>
              </a:defRPr>
            </a:lvl4pPr>
            <a:lvl5pPr indent="0" lvl="4" marL="1828800" marR="0" rtl="0" algn="l">
              <a:spcBef>
                <a:spcPts val="0"/>
              </a:spcBef>
              <a:buNone/>
              <a:defRPr b="0" i="0" sz="1800" u="none" cap="none" strike="noStrike">
                <a:solidFill>
                  <a:schemeClr val="lt1"/>
                </a:solidFill>
                <a:latin typeface="Calibri"/>
                <a:ea typeface="Calibri"/>
                <a:cs typeface="Calibri"/>
                <a:sym typeface="Calibri"/>
              </a:defRPr>
            </a:lvl5pPr>
            <a:lvl6pPr indent="0" lvl="5" marL="2286000" marR="0" rtl="0" algn="l">
              <a:spcBef>
                <a:spcPts val="0"/>
              </a:spcBef>
              <a:buNone/>
              <a:defRPr b="0" i="0" sz="1800" u="none" cap="none" strike="noStrike">
                <a:solidFill>
                  <a:schemeClr val="lt1"/>
                </a:solidFill>
                <a:latin typeface="Calibri"/>
                <a:ea typeface="Calibri"/>
                <a:cs typeface="Calibri"/>
                <a:sym typeface="Calibri"/>
              </a:defRPr>
            </a:lvl6pPr>
            <a:lvl7pPr indent="0" lvl="6" marL="2743200" marR="0" rtl="0" algn="l">
              <a:spcBef>
                <a:spcPts val="0"/>
              </a:spcBef>
              <a:buNone/>
              <a:defRPr b="0" i="0" sz="1800" u="none" cap="none" strike="noStrike">
                <a:solidFill>
                  <a:schemeClr val="lt1"/>
                </a:solidFill>
                <a:latin typeface="Calibri"/>
                <a:ea typeface="Calibri"/>
                <a:cs typeface="Calibri"/>
                <a:sym typeface="Calibri"/>
              </a:defRPr>
            </a:lvl7pPr>
            <a:lvl8pPr indent="0" lvl="7" marL="3200400" marR="0" rtl="0" algn="l">
              <a:spcBef>
                <a:spcPts val="0"/>
              </a:spcBef>
              <a:buNone/>
              <a:defRPr b="0" i="0" sz="1800" u="none" cap="none" strike="noStrike">
                <a:solidFill>
                  <a:schemeClr val="lt1"/>
                </a:solidFill>
                <a:latin typeface="Calibri"/>
                <a:ea typeface="Calibri"/>
                <a:cs typeface="Calibri"/>
                <a:sym typeface="Calibri"/>
              </a:defRPr>
            </a:lvl8pPr>
            <a:lvl9pPr indent="0" lvl="8" marL="3657600" marR="0" rtl="0" algn="l">
              <a:spcBef>
                <a:spcPts val="0"/>
              </a:spcBef>
              <a:buNone/>
              <a:defRPr b="0" i="0" sz="1800" u="none" cap="none" strike="noStrike">
                <a:solidFill>
                  <a:schemeClr val="lt1"/>
                </a:solidFill>
                <a:latin typeface="Calibri"/>
                <a:ea typeface="Calibri"/>
                <a:cs typeface="Calibri"/>
                <a:sym typeface="Calibri"/>
              </a:defRPr>
            </a:lvl9pPr>
          </a:lstStyle>
          <a:p/>
        </p:txBody>
      </p:sp>
      <p:sp>
        <p:nvSpPr>
          <p:cNvPr id="97" name="Shape 97"/>
          <p:cNvSpPr txBox="1"/>
          <p:nvPr>
            <p:ph idx="12" type="sldNum"/>
          </p:nvPr>
        </p:nvSpPr>
        <p:spPr>
          <a:xfrm>
            <a:off x="6553200" y="6356350"/>
            <a:ext cx="2133600" cy="365100"/>
          </a:xfrm>
          <a:prstGeom prst="rect">
            <a:avLst/>
          </a:prstGeom>
          <a:noFill/>
          <a:ln>
            <a:noFill/>
          </a:ln>
        </p:spPr>
        <p:txBody>
          <a:bodyPr anchorCtr="0" anchor="ctr" bIns="45700" lIns="91425" rIns="91425" wrap="square" tIns="45700">
            <a:noAutofit/>
          </a:bodyPr>
          <a:lstStyle/>
          <a:p>
            <a:pPr indent="0" lvl="0" marL="0" marR="0" rtl="0" algn="r">
              <a:spcBef>
                <a:spcPts val="0"/>
              </a:spcBef>
              <a:buSzPct val="25000"/>
              <a:buNone/>
            </a:pPr>
            <a:fld id="{00000000-1234-1234-1234-123412341234}" type="slidenum">
              <a:rPr b="0" i="0" lang="en" sz="1200" u="none" cap="none" strike="noStrike">
                <a:solidFill>
                  <a:schemeClr val="lt1"/>
                </a:solidFill>
                <a:latin typeface="Calibri"/>
                <a:ea typeface="Calibri"/>
                <a:cs typeface="Calibri"/>
                <a:sym typeface="Calibri"/>
              </a:rPr>
              <a:t>‹#›</a:t>
            </a:fld>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blank">
  <p:cSld name="Blank">
    <p:spTree>
      <p:nvGrpSpPr>
        <p:cNvPr id="98" name="Shape 98"/>
        <p:cNvGrpSpPr/>
        <p:nvPr/>
      </p:nvGrpSpPr>
      <p:grpSpPr>
        <a:xfrm>
          <a:off x="0" y="0"/>
          <a:ext cx="0" cy="0"/>
          <a:chOff x="0" y="0"/>
          <a:chExt cx="0" cy="0"/>
        </a:xfrm>
      </p:grpSpPr>
      <p:sp>
        <p:nvSpPr>
          <p:cNvPr id="99" name="Shape 99"/>
          <p:cNvSpPr txBox="1"/>
          <p:nvPr>
            <p:ph idx="10" type="dt"/>
          </p:nvPr>
        </p:nvSpPr>
        <p:spPr>
          <a:xfrm>
            <a:off x="457200" y="6356350"/>
            <a:ext cx="2133600" cy="365100"/>
          </a:xfrm>
          <a:prstGeom prst="rect">
            <a:avLst/>
          </a:prstGeom>
          <a:noFill/>
          <a:ln>
            <a:noFill/>
          </a:ln>
        </p:spPr>
        <p:txBody>
          <a:bodyPr anchorCtr="0" anchor="ctr" bIns="91425" lIns="91425" rIns="91425" wrap="square" tIns="91425"/>
          <a:lstStyle>
            <a:lvl1pPr indent="0" lvl="0" marL="0" marR="0" rtl="0" algn="l">
              <a:spcBef>
                <a:spcPts val="0"/>
              </a:spcBef>
              <a:buNone/>
              <a:defRPr b="0" i="0" sz="1200" u="none" cap="none" strike="noStrike">
                <a:solidFill>
                  <a:schemeClr val="lt1"/>
                </a:solidFill>
                <a:latin typeface="Calibri"/>
                <a:ea typeface="Calibri"/>
                <a:cs typeface="Calibri"/>
                <a:sym typeface="Calibri"/>
              </a:defRPr>
            </a:lvl1pPr>
            <a:lvl2pPr indent="0" lvl="1" marL="457200" marR="0" rtl="0" algn="l">
              <a:spcBef>
                <a:spcPts val="0"/>
              </a:spcBef>
              <a:buNone/>
              <a:defRPr b="0" i="0" sz="1800" u="none" cap="none" strike="noStrike">
                <a:solidFill>
                  <a:schemeClr val="lt1"/>
                </a:solidFill>
                <a:latin typeface="Calibri"/>
                <a:ea typeface="Calibri"/>
                <a:cs typeface="Calibri"/>
                <a:sym typeface="Calibri"/>
              </a:defRPr>
            </a:lvl2pPr>
            <a:lvl3pPr indent="0" lvl="2" marL="914400" marR="0" rtl="0" algn="l">
              <a:spcBef>
                <a:spcPts val="0"/>
              </a:spcBef>
              <a:buNone/>
              <a:defRPr b="0" i="0" sz="1800" u="none" cap="none" strike="noStrike">
                <a:solidFill>
                  <a:schemeClr val="lt1"/>
                </a:solidFill>
                <a:latin typeface="Calibri"/>
                <a:ea typeface="Calibri"/>
                <a:cs typeface="Calibri"/>
                <a:sym typeface="Calibri"/>
              </a:defRPr>
            </a:lvl3pPr>
            <a:lvl4pPr indent="0" lvl="3" marL="1371600" marR="0" rtl="0" algn="l">
              <a:spcBef>
                <a:spcPts val="0"/>
              </a:spcBef>
              <a:buNone/>
              <a:defRPr b="0" i="0" sz="1800" u="none" cap="none" strike="noStrike">
                <a:solidFill>
                  <a:schemeClr val="lt1"/>
                </a:solidFill>
                <a:latin typeface="Calibri"/>
                <a:ea typeface="Calibri"/>
                <a:cs typeface="Calibri"/>
                <a:sym typeface="Calibri"/>
              </a:defRPr>
            </a:lvl4pPr>
            <a:lvl5pPr indent="0" lvl="4" marL="1828800" marR="0" rtl="0" algn="l">
              <a:spcBef>
                <a:spcPts val="0"/>
              </a:spcBef>
              <a:buNone/>
              <a:defRPr b="0" i="0" sz="1800" u="none" cap="none" strike="noStrike">
                <a:solidFill>
                  <a:schemeClr val="lt1"/>
                </a:solidFill>
                <a:latin typeface="Calibri"/>
                <a:ea typeface="Calibri"/>
                <a:cs typeface="Calibri"/>
                <a:sym typeface="Calibri"/>
              </a:defRPr>
            </a:lvl5pPr>
            <a:lvl6pPr indent="0" lvl="5" marL="2286000" marR="0" rtl="0" algn="l">
              <a:spcBef>
                <a:spcPts val="0"/>
              </a:spcBef>
              <a:buNone/>
              <a:defRPr b="0" i="0" sz="1800" u="none" cap="none" strike="noStrike">
                <a:solidFill>
                  <a:schemeClr val="lt1"/>
                </a:solidFill>
                <a:latin typeface="Calibri"/>
                <a:ea typeface="Calibri"/>
                <a:cs typeface="Calibri"/>
                <a:sym typeface="Calibri"/>
              </a:defRPr>
            </a:lvl6pPr>
            <a:lvl7pPr indent="0" lvl="6" marL="2743200" marR="0" rtl="0" algn="l">
              <a:spcBef>
                <a:spcPts val="0"/>
              </a:spcBef>
              <a:buNone/>
              <a:defRPr b="0" i="0" sz="1800" u="none" cap="none" strike="noStrike">
                <a:solidFill>
                  <a:schemeClr val="lt1"/>
                </a:solidFill>
                <a:latin typeface="Calibri"/>
                <a:ea typeface="Calibri"/>
                <a:cs typeface="Calibri"/>
                <a:sym typeface="Calibri"/>
              </a:defRPr>
            </a:lvl7pPr>
            <a:lvl8pPr indent="0" lvl="7" marL="3200400" marR="0" rtl="0" algn="l">
              <a:spcBef>
                <a:spcPts val="0"/>
              </a:spcBef>
              <a:buNone/>
              <a:defRPr b="0" i="0" sz="1800" u="none" cap="none" strike="noStrike">
                <a:solidFill>
                  <a:schemeClr val="lt1"/>
                </a:solidFill>
                <a:latin typeface="Calibri"/>
                <a:ea typeface="Calibri"/>
                <a:cs typeface="Calibri"/>
                <a:sym typeface="Calibri"/>
              </a:defRPr>
            </a:lvl8pPr>
            <a:lvl9pPr indent="0" lvl="8" marL="3657600" marR="0" rtl="0" algn="l">
              <a:spcBef>
                <a:spcPts val="0"/>
              </a:spcBef>
              <a:buNone/>
              <a:defRPr b="0" i="0" sz="1800" u="none" cap="none" strike="noStrike">
                <a:solidFill>
                  <a:schemeClr val="lt1"/>
                </a:solidFill>
                <a:latin typeface="Calibri"/>
                <a:ea typeface="Calibri"/>
                <a:cs typeface="Calibri"/>
                <a:sym typeface="Calibri"/>
              </a:defRPr>
            </a:lvl9pPr>
          </a:lstStyle>
          <a:p/>
        </p:txBody>
      </p:sp>
      <p:sp>
        <p:nvSpPr>
          <p:cNvPr id="100" name="Shape 100"/>
          <p:cNvSpPr txBox="1"/>
          <p:nvPr>
            <p:ph idx="11" type="ftr"/>
          </p:nvPr>
        </p:nvSpPr>
        <p:spPr>
          <a:xfrm>
            <a:off x="3124200" y="6356350"/>
            <a:ext cx="2895600" cy="365100"/>
          </a:xfrm>
          <a:prstGeom prst="rect">
            <a:avLst/>
          </a:prstGeom>
          <a:noFill/>
          <a:ln>
            <a:noFill/>
          </a:ln>
        </p:spPr>
        <p:txBody>
          <a:bodyPr anchorCtr="0" anchor="ctr" bIns="91425" lIns="91425" rIns="91425" wrap="square" tIns="91425"/>
          <a:lstStyle>
            <a:lvl1pPr indent="0" lvl="0" marL="0" marR="0" rtl="0" algn="ctr">
              <a:spcBef>
                <a:spcPts val="0"/>
              </a:spcBef>
              <a:buNone/>
              <a:defRPr b="0" i="0" sz="1200" u="none" cap="none" strike="noStrike">
                <a:solidFill>
                  <a:schemeClr val="lt1"/>
                </a:solidFill>
                <a:latin typeface="Calibri"/>
                <a:ea typeface="Calibri"/>
                <a:cs typeface="Calibri"/>
                <a:sym typeface="Calibri"/>
              </a:defRPr>
            </a:lvl1pPr>
            <a:lvl2pPr indent="0" lvl="1" marL="457200" marR="0" rtl="0" algn="l">
              <a:spcBef>
                <a:spcPts val="0"/>
              </a:spcBef>
              <a:buNone/>
              <a:defRPr b="0" i="0" sz="1800" u="none" cap="none" strike="noStrike">
                <a:solidFill>
                  <a:schemeClr val="lt1"/>
                </a:solidFill>
                <a:latin typeface="Calibri"/>
                <a:ea typeface="Calibri"/>
                <a:cs typeface="Calibri"/>
                <a:sym typeface="Calibri"/>
              </a:defRPr>
            </a:lvl2pPr>
            <a:lvl3pPr indent="0" lvl="2" marL="914400" marR="0" rtl="0" algn="l">
              <a:spcBef>
                <a:spcPts val="0"/>
              </a:spcBef>
              <a:buNone/>
              <a:defRPr b="0" i="0" sz="1800" u="none" cap="none" strike="noStrike">
                <a:solidFill>
                  <a:schemeClr val="lt1"/>
                </a:solidFill>
                <a:latin typeface="Calibri"/>
                <a:ea typeface="Calibri"/>
                <a:cs typeface="Calibri"/>
                <a:sym typeface="Calibri"/>
              </a:defRPr>
            </a:lvl3pPr>
            <a:lvl4pPr indent="0" lvl="3" marL="1371600" marR="0" rtl="0" algn="l">
              <a:spcBef>
                <a:spcPts val="0"/>
              </a:spcBef>
              <a:buNone/>
              <a:defRPr b="0" i="0" sz="1800" u="none" cap="none" strike="noStrike">
                <a:solidFill>
                  <a:schemeClr val="lt1"/>
                </a:solidFill>
                <a:latin typeface="Calibri"/>
                <a:ea typeface="Calibri"/>
                <a:cs typeface="Calibri"/>
                <a:sym typeface="Calibri"/>
              </a:defRPr>
            </a:lvl4pPr>
            <a:lvl5pPr indent="0" lvl="4" marL="1828800" marR="0" rtl="0" algn="l">
              <a:spcBef>
                <a:spcPts val="0"/>
              </a:spcBef>
              <a:buNone/>
              <a:defRPr b="0" i="0" sz="1800" u="none" cap="none" strike="noStrike">
                <a:solidFill>
                  <a:schemeClr val="lt1"/>
                </a:solidFill>
                <a:latin typeface="Calibri"/>
                <a:ea typeface="Calibri"/>
                <a:cs typeface="Calibri"/>
                <a:sym typeface="Calibri"/>
              </a:defRPr>
            </a:lvl5pPr>
            <a:lvl6pPr indent="0" lvl="5" marL="2286000" marR="0" rtl="0" algn="l">
              <a:spcBef>
                <a:spcPts val="0"/>
              </a:spcBef>
              <a:buNone/>
              <a:defRPr b="0" i="0" sz="1800" u="none" cap="none" strike="noStrike">
                <a:solidFill>
                  <a:schemeClr val="lt1"/>
                </a:solidFill>
                <a:latin typeface="Calibri"/>
                <a:ea typeface="Calibri"/>
                <a:cs typeface="Calibri"/>
                <a:sym typeface="Calibri"/>
              </a:defRPr>
            </a:lvl6pPr>
            <a:lvl7pPr indent="0" lvl="6" marL="2743200" marR="0" rtl="0" algn="l">
              <a:spcBef>
                <a:spcPts val="0"/>
              </a:spcBef>
              <a:buNone/>
              <a:defRPr b="0" i="0" sz="1800" u="none" cap="none" strike="noStrike">
                <a:solidFill>
                  <a:schemeClr val="lt1"/>
                </a:solidFill>
                <a:latin typeface="Calibri"/>
                <a:ea typeface="Calibri"/>
                <a:cs typeface="Calibri"/>
                <a:sym typeface="Calibri"/>
              </a:defRPr>
            </a:lvl7pPr>
            <a:lvl8pPr indent="0" lvl="7" marL="3200400" marR="0" rtl="0" algn="l">
              <a:spcBef>
                <a:spcPts val="0"/>
              </a:spcBef>
              <a:buNone/>
              <a:defRPr b="0" i="0" sz="1800" u="none" cap="none" strike="noStrike">
                <a:solidFill>
                  <a:schemeClr val="lt1"/>
                </a:solidFill>
                <a:latin typeface="Calibri"/>
                <a:ea typeface="Calibri"/>
                <a:cs typeface="Calibri"/>
                <a:sym typeface="Calibri"/>
              </a:defRPr>
            </a:lvl8pPr>
            <a:lvl9pPr indent="0" lvl="8" marL="3657600" marR="0" rtl="0" algn="l">
              <a:spcBef>
                <a:spcPts val="0"/>
              </a:spcBef>
              <a:buNone/>
              <a:defRPr b="0" i="0" sz="1800" u="none" cap="none" strike="noStrike">
                <a:solidFill>
                  <a:schemeClr val="lt1"/>
                </a:solidFill>
                <a:latin typeface="Calibri"/>
                <a:ea typeface="Calibri"/>
                <a:cs typeface="Calibri"/>
                <a:sym typeface="Calibri"/>
              </a:defRPr>
            </a:lvl9pPr>
          </a:lstStyle>
          <a:p/>
        </p:txBody>
      </p:sp>
      <p:sp>
        <p:nvSpPr>
          <p:cNvPr id="101" name="Shape 101"/>
          <p:cNvSpPr txBox="1"/>
          <p:nvPr>
            <p:ph idx="12" type="sldNum"/>
          </p:nvPr>
        </p:nvSpPr>
        <p:spPr>
          <a:xfrm>
            <a:off x="6553200" y="6356350"/>
            <a:ext cx="2133600" cy="365100"/>
          </a:xfrm>
          <a:prstGeom prst="rect">
            <a:avLst/>
          </a:prstGeom>
          <a:noFill/>
          <a:ln>
            <a:noFill/>
          </a:ln>
        </p:spPr>
        <p:txBody>
          <a:bodyPr anchorCtr="0" anchor="ctr" bIns="45700" lIns="91425" rIns="91425" wrap="square" tIns="45700">
            <a:noAutofit/>
          </a:bodyPr>
          <a:lstStyle/>
          <a:p>
            <a:pPr indent="0" lvl="0" marL="0" marR="0" rtl="0" algn="r">
              <a:spcBef>
                <a:spcPts val="0"/>
              </a:spcBef>
              <a:buSzPct val="25000"/>
              <a:buNone/>
            </a:pPr>
            <a:fld id="{00000000-1234-1234-1234-123412341234}" type="slidenum">
              <a:rPr b="0" i="0" lang="en" sz="1200" u="none" cap="none" strike="noStrike">
                <a:solidFill>
                  <a:schemeClr val="lt1"/>
                </a:solidFill>
                <a:latin typeface="Calibri"/>
                <a:ea typeface="Calibri"/>
                <a:cs typeface="Calibri"/>
                <a:sym typeface="Calibri"/>
              </a:rPr>
              <a:t>‹#›</a:t>
            </a:fld>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secHead">
  <p:cSld name="Section Header">
    <p:spTree>
      <p:nvGrpSpPr>
        <p:cNvPr id="102" name="Shape 102"/>
        <p:cNvGrpSpPr/>
        <p:nvPr/>
      </p:nvGrpSpPr>
      <p:grpSpPr>
        <a:xfrm>
          <a:off x="0" y="0"/>
          <a:ext cx="0" cy="0"/>
          <a:chOff x="0" y="0"/>
          <a:chExt cx="0" cy="0"/>
        </a:xfrm>
      </p:grpSpPr>
      <p:sp>
        <p:nvSpPr>
          <p:cNvPr id="103" name="Shape 103"/>
          <p:cNvSpPr txBox="1"/>
          <p:nvPr>
            <p:ph type="title"/>
          </p:nvPr>
        </p:nvSpPr>
        <p:spPr>
          <a:xfrm>
            <a:off x="722313" y="4406900"/>
            <a:ext cx="7772400" cy="1362000"/>
          </a:xfrm>
          <a:prstGeom prst="rect">
            <a:avLst/>
          </a:prstGeom>
          <a:noFill/>
          <a:ln>
            <a:noFill/>
          </a:ln>
        </p:spPr>
        <p:txBody>
          <a:bodyPr anchorCtr="0" anchor="t" bIns="91425" lIns="91425" rIns="91425" wrap="square" tIns="91425"/>
          <a:lstStyle>
            <a:lvl1pPr indent="0" lvl="0" marL="0" marR="0" rtl="0" algn="l">
              <a:spcBef>
                <a:spcPts val="0"/>
              </a:spcBef>
              <a:buClr>
                <a:schemeClr val="lt1"/>
              </a:buClr>
              <a:buFont typeface="Calibri"/>
              <a:buNone/>
              <a:defRPr b="1" i="0" sz="4000" u="none" cap="none" strike="noStrike">
                <a:solidFill>
                  <a:schemeClr val="lt1"/>
                </a:solidFill>
                <a:latin typeface="Calibri"/>
                <a:ea typeface="Calibri"/>
                <a:cs typeface="Calibri"/>
                <a:sym typeface="Calibri"/>
              </a:defRPr>
            </a:lvl1pPr>
            <a:lvl2pPr indent="0" lvl="1" rtl="0">
              <a:spcBef>
                <a:spcPts val="0"/>
              </a:spcBef>
              <a:buNone/>
              <a:defRPr sz="1800"/>
            </a:lvl2pPr>
            <a:lvl3pPr indent="0" lvl="2" rtl="0">
              <a:spcBef>
                <a:spcPts val="0"/>
              </a:spcBef>
              <a:buNone/>
              <a:defRPr sz="1800"/>
            </a:lvl3pPr>
            <a:lvl4pPr indent="0" lvl="3" rtl="0">
              <a:spcBef>
                <a:spcPts val="0"/>
              </a:spcBef>
              <a:buNone/>
              <a:defRPr sz="1800"/>
            </a:lvl4pPr>
            <a:lvl5pPr indent="0" lvl="4" rtl="0">
              <a:spcBef>
                <a:spcPts val="0"/>
              </a:spcBef>
              <a:buNone/>
              <a:defRPr sz="1800"/>
            </a:lvl5pPr>
            <a:lvl6pPr indent="0" lvl="5" rtl="0">
              <a:spcBef>
                <a:spcPts val="0"/>
              </a:spcBef>
              <a:buNone/>
              <a:defRPr sz="1800"/>
            </a:lvl6pPr>
            <a:lvl7pPr indent="0" lvl="6" rtl="0">
              <a:spcBef>
                <a:spcPts val="0"/>
              </a:spcBef>
              <a:buNone/>
              <a:defRPr sz="1800"/>
            </a:lvl7pPr>
            <a:lvl8pPr indent="0" lvl="7" rtl="0">
              <a:spcBef>
                <a:spcPts val="0"/>
              </a:spcBef>
              <a:buNone/>
              <a:defRPr sz="1800"/>
            </a:lvl8pPr>
            <a:lvl9pPr indent="0" lvl="8" rtl="0">
              <a:spcBef>
                <a:spcPts val="0"/>
              </a:spcBef>
              <a:buNone/>
              <a:defRPr sz="1800"/>
            </a:lvl9pPr>
          </a:lstStyle>
          <a:p/>
        </p:txBody>
      </p:sp>
      <p:sp>
        <p:nvSpPr>
          <p:cNvPr id="104" name="Shape 104"/>
          <p:cNvSpPr txBox="1"/>
          <p:nvPr>
            <p:ph idx="1" type="body"/>
          </p:nvPr>
        </p:nvSpPr>
        <p:spPr>
          <a:xfrm>
            <a:off x="722313" y="2906713"/>
            <a:ext cx="7772400" cy="1500300"/>
          </a:xfrm>
          <a:prstGeom prst="rect">
            <a:avLst/>
          </a:prstGeom>
          <a:noFill/>
          <a:ln>
            <a:noFill/>
          </a:ln>
        </p:spPr>
        <p:txBody>
          <a:bodyPr anchorCtr="0" anchor="b" bIns="91425" lIns="91425" rIns="91425" wrap="square" tIns="91425"/>
          <a:lstStyle>
            <a:lvl1pPr indent="0" lvl="0" marL="0" marR="0" rtl="0" algn="l">
              <a:spcBef>
                <a:spcPts val="400"/>
              </a:spcBef>
              <a:buClr>
                <a:schemeClr val="lt1"/>
              </a:buClr>
              <a:buFont typeface="Arial"/>
              <a:buNone/>
              <a:defRPr b="0" i="0" sz="2000" u="none" cap="none" strike="noStrike">
                <a:solidFill>
                  <a:schemeClr val="lt1"/>
                </a:solidFill>
                <a:latin typeface="Calibri"/>
                <a:ea typeface="Calibri"/>
                <a:cs typeface="Calibri"/>
                <a:sym typeface="Calibri"/>
              </a:defRPr>
            </a:lvl1pPr>
            <a:lvl2pPr indent="0" lvl="1" marL="457200" marR="0" rtl="0" algn="l">
              <a:spcBef>
                <a:spcPts val="360"/>
              </a:spcBef>
              <a:buClr>
                <a:schemeClr val="lt1"/>
              </a:buClr>
              <a:buFont typeface="Arial"/>
              <a:buNone/>
              <a:defRPr b="0" i="0" sz="1800" u="none" cap="none" strike="noStrike">
                <a:solidFill>
                  <a:schemeClr val="lt1"/>
                </a:solidFill>
                <a:latin typeface="Calibri"/>
                <a:ea typeface="Calibri"/>
                <a:cs typeface="Calibri"/>
                <a:sym typeface="Calibri"/>
              </a:defRPr>
            </a:lvl2pPr>
            <a:lvl3pPr indent="0" lvl="2" marL="914400" marR="0" rtl="0" algn="l">
              <a:spcBef>
                <a:spcPts val="320"/>
              </a:spcBef>
              <a:buClr>
                <a:schemeClr val="lt1"/>
              </a:buClr>
              <a:buFont typeface="Arial"/>
              <a:buNone/>
              <a:defRPr b="0" i="0" sz="1600" u="none" cap="none" strike="noStrike">
                <a:solidFill>
                  <a:schemeClr val="lt1"/>
                </a:solidFill>
                <a:latin typeface="Calibri"/>
                <a:ea typeface="Calibri"/>
                <a:cs typeface="Calibri"/>
                <a:sym typeface="Calibri"/>
              </a:defRPr>
            </a:lvl3pPr>
            <a:lvl4pPr indent="0" lvl="3" marL="1371600" marR="0" rtl="0" algn="l">
              <a:spcBef>
                <a:spcPts val="280"/>
              </a:spcBef>
              <a:buClr>
                <a:schemeClr val="lt1"/>
              </a:buClr>
              <a:buFont typeface="Arial"/>
              <a:buNone/>
              <a:defRPr b="0" i="0" sz="1400" u="none" cap="none" strike="noStrike">
                <a:solidFill>
                  <a:schemeClr val="lt1"/>
                </a:solidFill>
                <a:latin typeface="Calibri"/>
                <a:ea typeface="Calibri"/>
                <a:cs typeface="Calibri"/>
                <a:sym typeface="Calibri"/>
              </a:defRPr>
            </a:lvl4pPr>
            <a:lvl5pPr indent="0" lvl="4" marL="1828800" marR="0" rtl="0" algn="l">
              <a:spcBef>
                <a:spcPts val="280"/>
              </a:spcBef>
              <a:buClr>
                <a:schemeClr val="lt1"/>
              </a:buClr>
              <a:buFont typeface="Arial"/>
              <a:buNone/>
              <a:defRPr b="0" i="0" sz="1400" u="none" cap="none" strike="noStrike">
                <a:solidFill>
                  <a:schemeClr val="lt1"/>
                </a:solidFill>
                <a:latin typeface="Calibri"/>
                <a:ea typeface="Calibri"/>
                <a:cs typeface="Calibri"/>
                <a:sym typeface="Calibri"/>
              </a:defRPr>
            </a:lvl5pPr>
            <a:lvl6pPr indent="0" lvl="5" marL="2286000" marR="0" rtl="0" algn="l">
              <a:spcBef>
                <a:spcPts val="280"/>
              </a:spcBef>
              <a:buClr>
                <a:schemeClr val="lt1"/>
              </a:buClr>
              <a:buFont typeface="Arial"/>
              <a:buNone/>
              <a:defRPr b="0" i="0" sz="1400" u="none" cap="none" strike="noStrike">
                <a:solidFill>
                  <a:schemeClr val="lt1"/>
                </a:solidFill>
                <a:latin typeface="Calibri"/>
                <a:ea typeface="Calibri"/>
                <a:cs typeface="Calibri"/>
                <a:sym typeface="Calibri"/>
              </a:defRPr>
            </a:lvl6pPr>
            <a:lvl7pPr indent="0" lvl="6" marL="2743200" marR="0" rtl="0" algn="l">
              <a:spcBef>
                <a:spcPts val="280"/>
              </a:spcBef>
              <a:buClr>
                <a:schemeClr val="lt1"/>
              </a:buClr>
              <a:buFont typeface="Arial"/>
              <a:buNone/>
              <a:defRPr b="0" i="0" sz="1400" u="none" cap="none" strike="noStrike">
                <a:solidFill>
                  <a:schemeClr val="lt1"/>
                </a:solidFill>
                <a:latin typeface="Calibri"/>
                <a:ea typeface="Calibri"/>
                <a:cs typeface="Calibri"/>
                <a:sym typeface="Calibri"/>
              </a:defRPr>
            </a:lvl7pPr>
            <a:lvl8pPr indent="0" lvl="7" marL="3200400" marR="0" rtl="0" algn="l">
              <a:spcBef>
                <a:spcPts val="280"/>
              </a:spcBef>
              <a:buClr>
                <a:schemeClr val="lt1"/>
              </a:buClr>
              <a:buFont typeface="Arial"/>
              <a:buNone/>
              <a:defRPr b="0" i="0" sz="1400" u="none" cap="none" strike="noStrike">
                <a:solidFill>
                  <a:schemeClr val="lt1"/>
                </a:solidFill>
                <a:latin typeface="Calibri"/>
                <a:ea typeface="Calibri"/>
                <a:cs typeface="Calibri"/>
                <a:sym typeface="Calibri"/>
              </a:defRPr>
            </a:lvl8pPr>
            <a:lvl9pPr indent="0" lvl="8" marL="3657600" marR="0" rtl="0" algn="l">
              <a:spcBef>
                <a:spcPts val="280"/>
              </a:spcBef>
              <a:buClr>
                <a:schemeClr val="lt1"/>
              </a:buClr>
              <a:buFont typeface="Arial"/>
              <a:buNone/>
              <a:defRPr b="0" i="0" sz="1400" u="none" cap="none" strike="noStrike">
                <a:solidFill>
                  <a:schemeClr val="lt1"/>
                </a:solidFill>
                <a:latin typeface="Calibri"/>
                <a:ea typeface="Calibri"/>
                <a:cs typeface="Calibri"/>
                <a:sym typeface="Calibri"/>
              </a:defRPr>
            </a:lvl9pPr>
          </a:lstStyle>
          <a:p/>
        </p:txBody>
      </p:sp>
      <p:sp>
        <p:nvSpPr>
          <p:cNvPr id="105" name="Shape 105"/>
          <p:cNvSpPr txBox="1"/>
          <p:nvPr>
            <p:ph idx="10" type="dt"/>
          </p:nvPr>
        </p:nvSpPr>
        <p:spPr>
          <a:xfrm>
            <a:off x="457200" y="6356350"/>
            <a:ext cx="2133600" cy="365100"/>
          </a:xfrm>
          <a:prstGeom prst="rect">
            <a:avLst/>
          </a:prstGeom>
          <a:noFill/>
          <a:ln>
            <a:noFill/>
          </a:ln>
        </p:spPr>
        <p:txBody>
          <a:bodyPr anchorCtr="0" anchor="ctr" bIns="91425" lIns="91425" rIns="91425" wrap="square" tIns="91425"/>
          <a:lstStyle>
            <a:lvl1pPr indent="0" lvl="0" marL="0" marR="0" rtl="0" algn="l">
              <a:spcBef>
                <a:spcPts val="0"/>
              </a:spcBef>
              <a:buNone/>
              <a:defRPr b="0" i="0" sz="1200" u="none" cap="none" strike="noStrike">
                <a:solidFill>
                  <a:schemeClr val="lt1"/>
                </a:solidFill>
                <a:latin typeface="Calibri"/>
                <a:ea typeface="Calibri"/>
                <a:cs typeface="Calibri"/>
                <a:sym typeface="Calibri"/>
              </a:defRPr>
            </a:lvl1pPr>
            <a:lvl2pPr indent="0" lvl="1" marL="457200" marR="0" rtl="0" algn="l">
              <a:spcBef>
                <a:spcPts val="0"/>
              </a:spcBef>
              <a:buNone/>
              <a:defRPr b="0" i="0" sz="1800" u="none" cap="none" strike="noStrike">
                <a:solidFill>
                  <a:schemeClr val="lt1"/>
                </a:solidFill>
                <a:latin typeface="Calibri"/>
                <a:ea typeface="Calibri"/>
                <a:cs typeface="Calibri"/>
                <a:sym typeface="Calibri"/>
              </a:defRPr>
            </a:lvl2pPr>
            <a:lvl3pPr indent="0" lvl="2" marL="914400" marR="0" rtl="0" algn="l">
              <a:spcBef>
                <a:spcPts val="0"/>
              </a:spcBef>
              <a:buNone/>
              <a:defRPr b="0" i="0" sz="1800" u="none" cap="none" strike="noStrike">
                <a:solidFill>
                  <a:schemeClr val="lt1"/>
                </a:solidFill>
                <a:latin typeface="Calibri"/>
                <a:ea typeface="Calibri"/>
                <a:cs typeface="Calibri"/>
                <a:sym typeface="Calibri"/>
              </a:defRPr>
            </a:lvl3pPr>
            <a:lvl4pPr indent="0" lvl="3" marL="1371600" marR="0" rtl="0" algn="l">
              <a:spcBef>
                <a:spcPts val="0"/>
              </a:spcBef>
              <a:buNone/>
              <a:defRPr b="0" i="0" sz="1800" u="none" cap="none" strike="noStrike">
                <a:solidFill>
                  <a:schemeClr val="lt1"/>
                </a:solidFill>
                <a:latin typeface="Calibri"/>
                <a:ea typeface="Calibri"/>
                <a:cs typeface="Calibri"/>
                <a:sym typeface="Calibri"/>
              </a:defRPr>
            </a:lvl4pPr>
            <a:lvl5pPr indent="0" lvl="4" marL="1828800" marR="0" rtl="0" algn="l">
              <a:spcBef>
                <a:spcPts val="0"/>
              </a:spcBef>
              <a:buNone/>
              <a:defRPr b="0" i="0" sz="1800" u="none" cap="none" strike="noStrike">
                <a:solidFill>
                  <a:schemeClr val="lt1"/>
                </a:solidFill>
                <a:latin typeface="Calibri"/>
                <a:ea typeface="Calibri"/>
                <a:cs typeface="Calibri"/>
                <a:sym typeface="Calibri"/>
              </a:defRPr>
            </a:lvl5pPr>
            <a:lvl6pPr indent="0" lvl="5" marL="2286000" marR="0" rtl="0" algn="l">
              <a:spcBef>
                <a:spcPts val="0"/>
              </a:spcBef>
              <a:buNone/>
              <a:defRPr b="0" i="0" sz="1800" u="none" cap="none" strike="noStrike">
                <a:solidFill>
                  <a:schemeClr val="lt1"/>
                </a:solidFill>
                <a:latin typeface="Calibri"/>
                <a:ea typeface="Calibri"/>
                <a:cs typeface="Calibri"/>
                <a:sym typeface="Calibri"/>
              </a:defRPr>
            </a:lvl6pPr>
            <a:lvl7pPr indent="0" lvl="6" marL="2743200" marR="0" rtl="0" algn="l">
              <a:spcBef>
                <a:spcPts val="0"/>
              </a:spcBef>
              <a:buNone/>
              <a:defRPr b="0" i="0" sz="1800" u="none" cap="none" strike="noStrike">
                <a:solidFill>
                  <a:schemeClr val="lt1"/>
                </a:solidFill>
                <a:latin typeface="Calibri"/>
                <a:ea typeface="Calibri"/>
                <a:cs typeface="Calibri"/>
                <a:sym typeface="Calibri"/>
              </a:defRPr>
            </a:lvl7pPr>
            <a:lvl8pPr indent="0" lvl="7" marL="3200400" marR="0" rtl="0" algn="l">
              <a:spcBef>
                <a:spcPts val="0"/>
              </a:spcBef>
              <a:buNone/>
              <a:defRPr b="0" i="0" sz="1800" u="none" cap="none" strike="noStrike">
                <a:solidFill>
                  <a:schemeClr val="lt1"/>
                </a:solidFill>
                <a:latin typeface="Calibri"/>
                <a:ea typeface="Calibri"/>
                <a:cs typeface="Calibri"/>
                <a:sym typeface="Calibri"/>
              </a:defRPr>
            </a:lvl8pPr>
            <a:lvl9pPr indent="0" lvl="8" marL="3657600" marR="0" rtl="0" algn="l">
              <a:spcBef>
                <a:spcPts val="0"/>
              </a:spcBef>
              <a:buNone/>
              <a:defRPr b="0" i="0" sz="1800" u="none" cap="none" strike="noStrike">
                <a:solidFill>
                  <a:schemeClr val="lt1"/>
                </a:solidFill>
                <a:latin typeface="Calibri"/>
                <a:ea typeface="Calibri"/>
                <a:cs typeface="Calibri"/>
                <a:sym typeface="Calibri"/>
              </a:defRPr>
            </a:lvl9pPr>
          </a:lstStyle>
          <a:p/>
        </p:txBody>
      </p:sp>
      <p:sp>
        <p:nvSpPr>
          <p:cNvPr id="106" name="Shape 106"/>
          <p:cNvSpPr txBox="1"/>
          <p:nvPr>
            <p:ph idx="11" type="ftr"/>
          </p:nvPr>
        </p:nvSpPr>
        <p:spPr>
          <a:xfrm>
            <a:off x="3124200" y="6356350"/>
            <a:ext cx="2895600" cy="365100"/>
          </a:xfrm>
          <a:prstGeom prst="rect">
            <a:avLst/>
          </a:prstGeom>
          <a:noFill/>
          <a:ln>
            <a:noFill/>
          </a:ln>
        </p:spPr>
        <p:txBody>
          <a:bodyPr anchorCtr="0" anchor="ctr" bIns="91425" lIns="91425" rIns="91425" wrap="square" tIns="91425"/>
          <a:lstStyle>
            <a:lvl1pPr indent="0" lvl="0" marL="0" marR="0" rtl="0" algn="ctr">
              <a:spcBef>
                <a:spcPts val="0"/>
              </a:spcBef>
              <a:buNone/>
              <a:defRPr b="0" i="0" sz="1200" u="none" cap="none" strike="noStrike">
                <a:solidFill>
                  <a:schemeClr val="lt1"/>
                </a:solidFill>
                <a:latin typeface="Calibri"/>
                <a:ea typeface="Calibri"/>
                <a:cs typeface="Calibri"/>
                <a:sym typeface="Calibri"/>
              </a:defRPr>
            </a:lvl1pPr>
            <a:lvl2pPr indent="0" lvl="1" marL="457200" marR="0" rtl="0" algn="l">
              <a:spcBef>
                <a:spcPts val="0"/>
              </a:spcBef>
              <a:buNone/>
              <a:defRPr b="0" i="0" sz="1800" u="none" cap="none" strike="noStrike">
                <a:solidFill>
                  <a:schemeClr val="lt1"/>
                </a:solidFill>
                <a:latin typeface="Calibri"/>
                <a:ea typeface="Calibri"/>
                <a:cs typeface="Calibri"/>
                <a:sym typeface="Calibri"/>
              </a:defRPr>
            </a:lvl2pPr>
            <a:lvl3pPr indent="0" lvl="2" marL="914400" marR="0" rtl="0" algn="l">
              <a:spcBef>
                <a:spcPts val="0"/>
              </a:spcBef>
              <a:buNone/>
              <a:defRPr b="0" i="0" sz="1800" u="none" cap="none" strike="noStrike">
                <a:solidFill>
                  <a:schemeClr val="lt1"/>
                </a:solidFill>
                <a:latin typeface="Calibri"/>
                <a:ea typeface="Calibri"/>
                <a:cs typeface="Calibri"/>
                <a:sym typeface="Calibri"/>
              </a:defRPr>
            </a:lvl3pPr>
            <a:lvl4pPr indent="0" lvl="3" marL="1371600" marR="0" rtl="0" algn="l">
              <a:spcBef>
                <a:spcPts val="0"/>
              </a:spcBef>
              <a:buNone/>
              <a:defRPr b="0" i="0" sz="1800" u="none" cap="none" strike="noStrike">
                <a:solidFill>
                  <a:schemeClr val="lt1"/>
                </a:solidFill>
                <a:latin typeface="Calibri"/>
                <a:ea typeface="Calibri"/>
                <a:cs typeface="Calibri"/>
                <a:sym typeface="Calibri"/>
              </a:defRPr>
            </a:lvl4pPr>
            <a:lvl5pPr indent="0" lvl="4" marL="1828800" marR="0" rtl="0" algn="l">
              <a:spcBef>
                <a:spcPts val="0"/>
              </a:spcBef>
              <a:buNone/>
              <a:defRPr b="0" i="0" sz="1800" u="none" cap="none" strike="noStrike">
                <a:solidFill>
                  <a:schemeClr val="lt1"/>
                </a:solidFill>
                <a:latin typeface="Calibri"/>
                <a:ea typeface="Calibri"/>
                <a:cs typeface="Calibri"/>
                <a:sym typeface="Calibri"/>
              </a:defRPr>
            </a:lvl5pPr>
            <a:lvl6pPr indent="0" lvl="5" marL="2286000" marR="0" rtl="0" algn="l">
              <a:spcBef>
                <a:spcPts val="0"/>
              </a:spcBef>
              <a:buNone/>
              <a:defRPr b="0" i="0" sz="1800" u="none" cap="none" strike="noStrike">
                <a:solidFill>
                  <a:schemeClr val="lt1"/>
                </a:solidFill>
                <a:latin typeface="Calibri"/>
                <a:ea typeface="Calibri"/>
                <a:cs typeface="Calibri"/>
                <a:sym typeface="Calibri"/>
              </a:defRPr>
            </a:lvl6pPr>
            <a:lvl7pPr indent="0" lvl="6" marL="2743200" marR="0" rtl="0" algn="l">
              <a:spcBef>
                <a:spcPts val="0"/>
              </a:spcBef>
              <a:buNone/>
              <a:defRPr b="0" i="0" sz="1800" u="none" cap="none" strike="noStrike">
                <a:solidFill>
                  <a:schemeClr val="lt1"/>
                </a:solidFill>
                <a:latin typeface="Calibri"/>
                <a:ea typeface="Calibri"/>
                <a:cs typeface="Calibri"/>
                <a:sym typeface="Calibri"/>
              </a:defRPr>
            </a:lvl7pPr>
            <a:lvl8pPr indent="0" lvl="7" marL="3200400" marR="0" rtl="0" algn="l">
              <a:spcBef>
                <a:spcPts val="0"/>
              </a:spcBef>
              <a:buNone/>
              <a:defRPr b="0" i="0" sz="1800" u="none" cap="none" strike="noStrike">
                <a:solidFill>
                  <a:schemeClr val="lt1"/>
                </a:solidFill>
                <a:latin typeface="Calibri"/>
                <a:ea typeface="Calibri"/>
                <a:cs typeface="Calibri"/>
                <a:sym typeface="Calibri"/>
              </a:defRPr>
            </a:lvl8pPr>
            <a:lvl9pPr indent="0" lvl="8" marL="3657600" marR="0" rtl="0" algn="l">
              <a:spcBef>
                <a:spcPts val="0"/>
              </a:spcBef>
              <a:buNone/>
              <a:defRPr b="0" i="0" sz="1800" u="none" cap="none" strike="noStrike">
                <a:solidFill>
                  <a:schemeClr val="lt1"/>
                </a:solidFill>
                <a:latin typeface="Calibri"/>
                <a:ea typeface="Calibri"/>
                <a:cs typeface="Calibri"/>
                <a:sym typeface="Calibri"/>
              </a:defRPr>
            </a:lvl9pPr>
          </a:lstStyle>
          <a:p/>
        </p:txBody>
      </p:sp>
      <p:sp>
        <p:nvSpPr>
          <p:cNvPr id="107" name="Shape 107"/>
          <p:cNvSpPr txBox="1"/>
          <p:nvPr>
            <p:ph idx="12" type="sldNum"/>
          </p:nvPr>
        </p:nvSpPr>
        <p:spPr>
          <a:xfrm>
            <a:off x="6553200" y="6356350"/>
            <a:ext cx="2133600" cy="365100"/>
          </a:xfrm>
          <a:prstGeom prst="rect">
            <a:avLst/>
          </a:prstGeom>
          <a:noFill/>
          <a:ln>
            <a:noFill/>
          </a:ln>
        </p:spPr>
        <p:txBody>
          <a:bodyPr anchorCtr="0" anchor="ctr" bIns="45700" lIns="91425" rIns="91425" wrap="square" tIns="45700">
            <a:noAutofit/>
          </a:bodyPr>
          <a:lstStyle/>
          <a:p>
            <a:pPr indent="0" lvl="0" marL="0" marR="0" rtl="0" algn="r">
              <a:spcBef>
                <a:spcPts val="0"/>
              </a:spcBef>
              <a:buSzPct val="25000"/>
              <a:buNone/>
            </a:pPr>
            <a:fld id="{00000000-1234-1234-1234-123412341234}" type="slidenum">
              <a:rPr b="0" i="0" lang="en" sz="1200" u="none" cap="none" strike="noStrike">
                <a:solidFill>
                  <a:schemeClr val="lt1"/>
                </a:solidFill>
                <a:latin typeface="Calibri"/>
                <a:ea typeface="Calibri"/>
                <a:cs typeface="Calibri"/>
                <a:sym typeface="Calibri"/>
              </a:rPr>
              <a:t>‹#›</a:t>
            </a:fld>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woObj">
  <p:cSld name="Two Content">
    <p:spTree>
      <p:nvGrpSpPr>
        <p:cNvPr id="108" name="Shape 108"/>
        <p:cNvGrpSpPr/>
        <p:nvPr/>
      </p:nvGrpSpPr>
      <p:grpSpPr>
        <a:xfrm>
          <a:off x="0" y="0"/>
          <a:ext cx="0" cy="0"/>
          <a:chOff x="0" y="0"/>
          <a:chExt cx="0" cy="0"/>
        </a:xfrm>
      </p:grpSpPr>
      <p:sp>
        <p:nvSpPr>
          <p:cNvPr id="109" name="Shape 109"/>
          <p:cNvSpPr txBox="1"/>
          <p:nvPr>
            <p:ph type="title"/>
          </p:nvPr>
        </p:nvSpPr>
        <p:spPr>
          <a:xfrm>
            <a:off x="457200" y="274638"/>
            <a:ext cx="8229600" cy="1143000"/>
          </a:xfrm>
          <a:prstGeom prst="rect">
            <a:avLst/>
          </a:prstGeom>
          <a:noFill/>
          <a:ln>
            <a:noFill/>
          </a:ln>
        </p:spPr>
        <p:txBody>
          <a:bodyPr anchorCtr="0" anchor="ctr" bIns="91425" lIns="91425" rIns="91425" wrap="square" tIns="91425"/>
          <a:lstStyle>
            <a:lvl1pPr indent="0" lvl="0" marL="0" marR="0" rtl="0" algn="ctr">
              <a:spcBef>
                <a:spcPts val="0"/>
              </a:spcBef>
              <a:buClr>
                <a:schemeClr val="lt1"/>
              </a:buClr>
              <a:buFont typeface="Calibri"/>
              <a:buNone/>
              <a:defRPr b="0" i="0" sz="4400" u="none" cap="none" strike="noStrike">
                <a:solidFill>
                  <a:schemeClr val="lt1"/>
                </a:solidFill>
                <a:latin typeface="Calibri"/>
                <a:ea typeface="Calibri"/>
                <a:cs typeface="Calibri"/>
                <a:sym typeface="Calibri"/>
              </a:defRPr>
            </a:lvl1pPr>
            <a:lvl2pPr indent="0" lvl="1" rtl="0">
              <a:spcBef>
                <a:spcPts val="0"/>
              </a:spcBef>
              <a:buNone/>
              <a:defRPr sz="1800"/>
            </a:lvl2pPr>
            <a:lvl3pPr indent="0" lvl="2" rtl="0">
              <a:spcBef>
                <a:spcPts val="0"/>
              </a:spcBef>
              <a:buNone/>
              <a:defRPr sz="1800"/>
            </a:lvl3pPr>
            <a:lvl4pPr indent="0" lvl="3" rtl="0">
              <a:spcBef>
                <a:spcPts val="0"/>
              </a:spcBef>
              <a:buNone/>
              <a:defRPr sz="1800"/>
            </a:lvl4pPr>
            <a:lvl5pPr indent="0" lvl="4" rtl="0">
              <a:spcBef>
                <a:spcPts val="0"/>
              </a:spcBef>
              <a:buNone/>
              <a:defRPr sz="1800"/>
            </a:lvl5pPr>
            <a:lvl6pPr indent="0" lvl="5" rtl="0">
              <a:spcBef>
                <a:spcPts val="0"/>
              </a:spcBef>
              <a:buNone/>
              <a:defRPr sz="1800"/>
            </a:lvl6pPr>
            <a:lvl7pPr indent="0" lvl="6" rtl="0">
              <a:spcBef>
                <a:spcPts val="0"/>
              </a:spcBef>
              <a:buNone/>
              <a:defRPr sz="1800"/>
            </a:lvl7pPr>
            <a:lvl8pPr indent="0" lvl="7" rtl="0">
              <a:spcBef>
                <a:spcPts val="0"/>
              </a:spcBef>
              <a:buNone/>
              <a:defRPr sz="1800"/>
            </a:lvl8pPr>
            <a:lvl9pPr indent="0" lvl="8" rtl="0">
              <a:spcBef>
                <a:spcPts val="0"/>
              </a:spcBef>
              <a:buNone/>
              <a:defRPr sz="1800"/>
            </a:lvl9pPr>
          </a:lstStyle>
          <a:p/>
        </p:txBody>
      </p:sp>
      <p:sp>
        <p:nvSpPr>
          <p:cNvPr id="110" name="Shape 110"/>
          <p:cNvSpPr txBox="1"/>
          <p:nvPr>
            <p:ph idx="1" type="body"/>
          </p:nvPr>
        </p:nvSpPr>
        <p:spPr>
          <a:xfrm>
            <a:off x="457200" y="1600200"/>
            <a:ext cx="4038600" cy="4526100"/>
          </a:xfrm>
          <a:prstGeom prst="rect">
            <a:avLst/>
          </a:prstGeom>
          <a:noFill/>
          <a:ln>
            <a:noFill/>
          </a:ln>
        </p:spPr>
        <p:txBody>
          <a:bodyPr anchorCtr="0" anchor="t" bIns="91425" lIns="91425" rIns="91425" wrap="square" tIns="91425"/>
          <a:lstStyle>
            <a:lvl1pPr indent="-165100" lvl="0" marL="342900" marR="0" rtl="0" algn="l">
              <a:spcBef>
                <a:spcPts val="560"/>
              </a:spcBef>
              <a:buClr>
                <a:schemeClr val="lt1"/>
              </a:buClr>
              <a:buSzPct val="100000"/>
              <a:buFont typeface="Arial"/>
              <a:buChar char="•"/>
              <a:defRPr b="0" i="0" sz="2800" u="none" cap="none" strike="noStrike">
                <a:solidFill>
                  <a:schemeClr val="lt1"/>
                </a:solidFill>
                <a:latin typeface="Calibri"/>
                <a:ea typeface="Calibri"/>
                <a:cs typeface="Calibri"/>
                <a:sym typeface="Calibri"/>
              </a:defRPr>
            </a:lvl1pPr>
            <a:lvl2pPr indent="-133350" lvl="1" marL="742950" marR="0" rtl="0" algn="l">
              <a:spcBef>
                <a:spcPts val="480"/>
              </a:spcBef>
              <a:buClr>
                <a:schemeClr val="lt1"/>
              </a:buClr>
              <a:buSzPct val="100000"/>
              <a:buFont typeface="Arial"/>
              <a:buChar char="–"/>
              <a:defRPr b="0" i="0" sz="2400" u="none" cap="none" strike="noStrike">
                <a:solidFill>
                  <a:schemeClr val="lt1"/>
                </a:solidFill>
                <a:latin typeface="Calibri"/>
                <a:ea typeface="Calibri"/>
                <a:cs typeface="Calibri"/>
                <a:sym typeface="Calibri"/>
              </a:defRPr>
            </a:lvl2pPr>
            <a:lvl3pPr indent="-101600" lvl="2" marL="1143000" marR="0" rtl="0" algn="l">
              <a:spcBef>
                <a:spcPts val="400"/>
              </a:spcBef>
              <a:buClr>
                <a:schemeClr val="lt1"/>
              </a:buClr>
              <a:buSzPct val="100000"/>
              <a:buFont typeface="Arial"/>
              <a:buChar char="•"/>
              <a:defRPr b="0" i="0" sz="2000" u="none" cap="none" strike="noStrike">
                <a:solidFill>
                  <a:schemeClr val="lt1"/>
                </a:solidFill>
                <a:latin typeface="Calibri"/>
                <a:ea typeface="Calibri"/>
                <a:cs typeface="Calibri"/>
                <a:sym typeface="Calibri"/>
              </a:defRPr>
            </a:lvl3pPr>
            <a:lvl4pPr indent="-114300" lvl="3" marL="1600200" marR="0" rtl="0" algn="l">
              <a:spcBef>
                <a:spcPts val="360"/>
              </a:spcBef>
              <a:buClr>
                <a:schemeClr val="lt1"/>
              </a:buClr>
              <a:buSzPct val="100000"/>
              <a:buFont typeface="Arial"/>
              <a:buChar char="–"/>
              <a:defRPr b="0" i="0" sz="1800" u="none" cap="none" strike="noStrike">
                <a:solidFill>
                  <a:schemeClr val="lt1"/>
                </a:solidFill>
                <a:latin typeface="Calibri"/>
                <a:ea typeface="Calibri"/>
                <a:cs typeface="Calibri"/>
                <a:sym typeface="Calibri"/>
              </a:defRPr>
            </a:lvl4pPr>
            <a:lvl5pPr indent="-114300" lvl="4" marL="2057400" marR="0" rtl="0" algn="l">
              <a:spcBef>
                <a:spcPts val="360"/>
              </a:spcBef>
              <a:buClr>
                <a:schemeClr val="lt1"/>
              </a:buClr>
              <a:buSzPct val="100000"/>
              <a:buFont typeface="Arial"/>
              <a:buChar char="»"/>
              <a:defRPr b="0" i="0" sz="1800" u="none" cap="none" strike="noStrike">
                <a:solidFill>
                  <a:schemeClr val="lt1"/>
                </a:solidFill>
                <a:latin typeface="Calibri"/>
                <a:ea typeface="Calibri"/>
                <a:cs typeface="Calibri"/>
                <a:sym typeface="Calibri"/>
              </a:defRPr>
            </a:lvl5pPr>
            <a:lvl6pPr indent="-114300" lvl="5" marL="2514600" marR="0" rtl="0" algn="l">
              <a:spcBef>
                <a:spcPts val="360"/>
              </a:spcBef>
              <a:buClr>
                <a:schemeClr val="lt1"/>
              </a:buClr>
              <a:buSzPct val="100000"/>
              <a:buFont typeface="Arial"/>
              <a:buChar char="•"/>
              <a:defRPr b="0" i="0" sz="1800" u="none" cap="none" strike="noStrike">
                <a:solidFill>
                  <a:schemeClr val="lt1"/>
                </a:solidFill>
                <a:latin typeface="Calibri"/>
                <a:ea typeface="Calibri"/>
                <a:cs typeface="Calibri"/>
                <a:sym typeface="Calibri"/>
              </a:defRPr>
            </a:lvl6pPr>
            <a:lvl7pPr indent="-114300" lvl="6" marL="2971800" marR="0" rtl="0" algn="l">
              <a:spcBef>
                <a:spcPts val="360"/>
              </a:spcBef>
              <a:buClr>
                <a:schemeClr val="lt1"/>
              </a:buClr>
              <a:buSzPct val="100000"/>
              <a:buFont typeface="Arial"/>
              <a:buChar char="•"/>
              <a:defRPr b="0" i="0" sz="1800" u="none" cap="none" strike="noStrike">
                <a:solidFill>
                  <a:schemeClr val="lt1"/>
                </a:solidFill>
                <a:latin typeface="Calibri"/>
                <a:ea typeface="Calibri"/>
                <a:cs typeface="Calibri"/>
                <a:sym typeface="Calibri"/>
              </a:defRPr>
            </a:lvl7pPr>
            <a:lvl8pPr indent="-114300" lvl="7" marL="3429000" marR="0" rtl="0" algn="l">
              <a:spcBef>
                <a:spcPts val="360"/>
              </a:spcBef>
              <a:buClr>
                <a:schemeClr val="lt1"/>
              </a:buClr>
              <a:buSzPct val="100000"/>
              <a:buFont typeface="Arial"/>
              <a:buChar char="•"/>
              <a:defRPr b="0" i="0" sz="1800" u="none" cap="none" strike="noStrike">
                <a:solidFill>
                  <a:schemeClr val="lt1"/>
                </a:solidFill>
                <a:latin typeface="Calibri"/>
                <a:ea typeface="Calibri"/>
                <a:cs typeface="Calibri"/>
                <a:sym typeface="Calibri"/>
              </a:defRPr>
            </a:lvl8pPr>
            <a:lvl9pPr indent="-114300" lvl="8" marL="3886200" marR="0" rtl="0" algn="l">
              <a:spcBef>
                <a:spcPts val="360"/>
              </a:spcBef>
              <a:buClr>
                <a:schemeClr val="lt1"/>
              </a:buClr>
              <a:buSzPct val="100000"/>
              <a:buFont typeface="Arial"/>
              <a:buChar char="•"/>
              <a:defRPr b="0" i="0" sz="1800" u="none" cap="none" strike="noStrike">
                <a:solidFill>
                  <a:schemeClr val="lt1"/>
                </a:solidFill>
                <a:latin typeface="Calibri"/>
                <a:ea typeface="Calibri"/>
                <a:cs typeface="Calibri"/>
                <a:sym typeface="Calibri"/>
              </a:defRPr>
            </a:lvl9pPr>
          </a:lstStyle>
          <a:p/>
        </p:txBody>
      </p:sp>
      <p:sp>
        <p:nvSpPr>
          <p:cNvPr id="111" name="Shape 111"/>
          <p:cNvSpPr txBox="1"/>
          <p:nvPr>
            <p:ph idx="2" type="body"/>
          </p:nvPr>
        </p:nvSpPr>
        <p:spPr>
          <a:xfrm>
            <a:off x="4648200" y="1600200"/>
            <a:ext cx="4038600" cy="4526100"/>
          </a:xfrm>
          <a:prstGeom prst="rect">
            <a:avLst/>
          </a:prstGeom>
          <a:noFill/>
          <a:ln>
            <a:noFill/>
          </a:ln>
        </p:spPr>
        <p:txBody>
          <a:bodyPr anchorCtr="0" anchor="t" bIns="91425" lIns="91425" rIns="91425" wrap="square" tIns="91425"/>
          <a:lstStyle>
            <a:lvl1pPr indent="-165100" lvl="0" marL="342900" marR="0" rtl="0" algn="l">
              <a:spcBef>
                <a:spcPts val="560"/>
              </a:spcBef>
              <a:buClr>
                <a:schemeClr val="lt1"/>
              </a:buClr>
              <a:buSzPct val="100000"/>
              <a:buFont typeface="Arial"/>
              <a:buChar char="•"/>
              <a:defRPr b="0" i="0" sz="2800" u="none" cap="none" strike="noStrike">
                <a:solidFill>
                  <a:schemeClr val="lt1"/>
                </a:solidFill>
                <a:latin typeface="Calibri"/>
                <a:ea typeface="Calibri"/>
                <a:cs typeface="Calibri"/>
                <a:sym typeface="Calibri"/>
              </a:defRPr>
            </a:lvl1pPr>
            <a:lvl2pPr indent="-133350" lvl="1" marL="742950" marR="0" rtl="0" algn="l">
              <a:spcBef>
                <a:spcPts val="480"/>
              </a:spcBef>
              <a:buClr>
                <a:schemeClr val="lt1"/>
              </a:buClr>
              <a:buSzPct val="100000"/>
              <a:buFont typeface="Arial"/>
              <a:buChar char="–"/>
              <a:defRPr b="0" i="0" sz="2400" u="none" cap="none" strike="noStrike">
                <a:solidFill>
                  <a:schemeClr val="lt1"/>
                </a:solidFill>
                <a:latin typeface="Calibri"/>
                <a:ea typeface="Calibri"/>
                <a:cs typeface="Calibri"/>
                <a:sym typeface="Calibri"/>
              </a:defRPr>
            </a:lvl2pPr>
            <a:lvl3pPr indent="-101600" lvl="2" marL="1143000" marR="0" rtl="0" algn="l">
              <a:spcBef>
                <a:spcPts val="400"/>
              </a:spcBef>
              <a:buClr>
                <a:schemeClr val="lt1"/>
              </a:buClr>
              <a:buSzPct val="100000"/>
              <a:buFont typeface="Arial"/>
              <a:buChar char="•"/>
              <a:defRPr b="0" i="0" sz="2000" u="none" cap="none" strike="noStrike">
                <a:solidFill>
                  <a:schemeClr val="lt1"/>
                </a:solidFill>
                <a:latin typeface="Calibri"/>
                <a:ea typeface="Calibri"/>
                <a:cs typeface="Calibri"/>
                <a:sym typeface="Calibri"/>
              </a:defRPr>
            </a:lvl3pPr>
            <a:lvl4pPr indent="-114300" lvl="3" marL="1600200" marR="0" rtl="0" algn="l">
              <a:spcBef>
                <a:spcPts val="360"/>
              </a:spcBef>
              <a:buClr>
                <a:schemeClr val="lt1"/>
              </a:buClr>
              <a:buSzPct val="100000"/>
              <a:buFont typeface="Arial"/>
              <a:buChar char="–"/>
              <a:defRPr b="0" i="0" sz="1800" u="none" cap="none" strike="noStrike">
                <a:solidFill>
                  <a:schemeClr val="lt1"/>
                </a:solidFill>
                <a:latin typeface="Calibri"/>
                <a:ea typeface="Calibri"/>
                <a:cs typeface="Calibri"/>
                <a:sym typeface="Calibri"/>
              </a:defRPr>
            </a:lvl4pPr>
            <a:lvl5pPr indent="-114300" lvl="4" marL="2057400" marR="0" rtl="0" algn="l">
              <a:spcBef>
                <a:spcPts val="360"/>
              </a:spcBef>
              <a:buClr>
                <a:schemeClr val="lt1"/>
              </a:buClr>
              <a:buSzPct val="100000"/>
              <a:buFont typeface="Arial"/>
              <a:buChar char="»"/>
              <a:defRPr b="0" i="0" sz="1800" u="none" cap="none" strike="noStrike">
                <a:solidFill>
                  <a:schemeClr val="lt1"/>
                </a:solidFill>
                <a:latin typeface="Calibri"/>
                <a:ea typeface="Calibri"/>
                <a:cs typeface="Calibri"/>
                <a:sym typeface="Calibri"/>
              </a:defRPr>
            </a:lvl5pPr>
            <a:lvl6pPr indent="-114300" lvl="5" marL="2514600" marR="0" rtl="0" algn="l">
              <a:spcBef>
                <a:spcPts val="360"/>
              </a:spcBef>
              <a:buClr>
                <a:schemeClr val="lt1"/>
              </a:buClr>
              <a:buSzPct val="100000"/>
              <a:buFont typeface="Arial"/>
              <a:buChar char="•"/>
              <a:defRPr b="0" i="0" sz="1800" u="none" cap="none" strike="noStrike">
                <a:solidFill>
                  <a:schemeClr val="lt1"/>
                </a:solidFill>
                <a:latin typeface="Calibri"/>
                <a:ea typeface="Calibri"/>
                <a:cs typeface="Calibri"/>
                <a:sym typeface="Calibri"/>
              </a:defRPr>
            </a:lvl6pPr>
            <a:lvl7pPr indent="-114300" lvl="6" marL="2971800" marR="0" rtl="0" algn="l">
              <a:spcBef>
                <a:spcPts val="360"/>
              </a:spcBef>
              <a:buClr>
                <a:schemeClr val="lt1"/>
              </a:buClr>
              <a:buSzPct val="100000"/>
              <a:buFont typeface="Arial"/>
              <a:buChar char="•"/>
              <a:defRPr b="0" i="0" sz="1800" u="none" cap="none" strike="noStrike">
                <a:solidFill>
                  <a:schemeClr val="lt1"/>
                </a:solidFill>
                <a:latin typeface="Calibri"/>
                <a:ea typeface="Calibri"/>
                <a:cs typeface="Calibri"/>
                <a:sym typeface="Calibri"/>
              </a:defRPr>
            </a:lvl7pPr>
            <a:lvl8pPr indent="-114300" lvl="7" marL="3429000" marR="0" rtl="0" algn="l">
              <a:spcBef>
                <a:spcPts val="360"/>
              </a:spcBef>
              <a:buClr>
                <a:schemeClr val="lt1"/>
              </a:buClr>
              <a:buSzPct val="100000"/>
              <a:buFont typeface="Arial"/>
              <a:buChar char="•"/>
              <a:defRPr b="0" i="0" sz="1800" u="none" cap="none" strike="noStrike">
                <a:solidFill>
                  <a:schemeClr val="lt1"/>
                </a:solidFill>
                <a:latin typeface="Calibri"/>
                <a:ea typeface="Calibri"/>
                <a:cs typeface="Calibri"/>
                <a:sym typeface="Calibri"/>
              </a:defRPr>
            </a:lvl8pPr>
            <a:lvl9pPr indent="-114300" lvl="8" marL="3886200" marR="0" rtl="0" algn="l">
              <a:spcBef>
                <a:spcPts val="360"/>
              </a:spcBef>
              <a:buClr>
                <a:schemeClr val="lt1"/>
              </a:buClr>
              <a:buSzPct val="100000"/>
              <a:buFont typeface="Arial"/>
              <a:buChar char="•"/>
              <a:defRPr b="0" i="0" sz="1800" u="none" cap="none" strike="noStrike">
                <a:solidFill>
                  <a:schemeClr val="lt1"/>
                </a:solidFill>
                <a:latin typeface="Calibri"/>
                <a:ea typeface="Calibri"/>
                <a:cs typeface="Calibri"/>
                <a:sym typeface="Calibri"/>
              </a:defRPr>
            </a:lvl9pPr>
          </a:lstStyle>
          <a:p/>
        </p:txBody>
      </p:sp>
      <p:sp>
        <p:nvSpPr>
          <p:cNvPr id="112" name="Shape 112"/>
          <p:cNvSpPr txBox="1"/>
          <p:nvPr>
            <p:ph idx="10" type="dt"/>
          </p:nvPr>
        </p:nvSpPr>
        <p:spPr>
          <a:xfrm>
            <a:off x="457200" y="6356350"/>
            <a:ext cx="2133600" cy="365100"/>
          </a:xfrm>
          <a:prstGeom prst="rect">
            <a:avLst/>
          </a:prstGeom>
          <a:noFill/>
          <a:ln>
            <a:noFill/>
          </a:ln>
        </p:spPr>
        <p:txBody>
          <a:bodyPr anchorCtr="0" anchor="ctr" bIns="91425" lIns="91425" rIns="91425" wrap="square" tIns="91425"/>
          <a:lstStyle>
            <a:lvl1pPr indent="0" lvl="0" marL="0" marR="0" rtl="0" algn="l">
              <a:spcBef>
                <a:spcPts val="0"/>
              </a:spcBef>
              <a:buNone/>
              <a:defRPr b="0" i="0" sz="1200" u="none" cap="none" strike="noStrike">
                <a:solidFill>
                  <a:schemeClr val="lt1"/>
                </a:solidFill>
                <a:latin typeface="Calibri"/>
                <a:ea typeface="Calibri"/>
                <a:cs typeface="Calibri"/>
                <a:sym typeface="Calibri"/>
              </a:defRPr>
            </a:lvl1pPr>
            <a:lvl2pPr indent="0" lvl="1" marL="457200" marR="0" rtl="0" algn="l">
              <a:spcBef>
                <a:spcPts val="0"/>
              </a:spcBef>
              <a:buNone/>
              <a:defRPr b="0" i="0" sz="1800" u="none" cap="none" strike="noStrike">
                <a:solidFill>
                  <a:schemeClr val="lt1"/>
                </a:solidFill>
                <a:latin typeface="Calibri"/>
                <a:ea typeface="Calibri"/>
                <a:cs typeface="Calibri"/>
                <a:sym typeface="Calibri"/>
              </a:defRPr>
            </a:lvl2pPr>
            <a:lvl3pPr indent="0" lvl="2" marL="914400" marR="0" rtl="0" algn="l">
              <a:spcBef>
                <a:spcPts val="0"/>
              </a:spcBef>
              <a:buNone/>
              <a:defRPr b="0" i="0" sz="1800" u="none" cap="none" strike="noStrike">
                <a:solidFill>
                  <a:schemeClr val="lt1"/>
                </a:solidFill>
                <a:latin typeface="Calibri"/>
                <a:ea typeface="Calibri"/>
                <a:cs typeface="Calibri"/>
                <a:sym typeface="Calibri"/>
              </a:defRPr>
            </a:lvl3pPr>
            <a:lvl4pPr indent="0" lvl="3" marL="1371600" marR="0" rtl="0" algn="l">
              <a:spcBef>
                <a:spcPts val="0"/>
              </a:spcBef>
              <a:buNone/>
              <a:defRPr b="0" i="0" sz="1800" u="none" cap="none" strike="noStrike">
                <a:solidFill>
                  <a:schemeClr val="lt1"/>
                </a:solidFill>
                <a:latin typeface="Calibri"/>
                <a:ea typeface="Calibri"/>
                <a:cs typeface="Calibri"/>
                <a:sym typeface="Calibri"/>
              </a:defRPr>
            </a:lvl4pPr>
            <a:lvl5pPr indent="0" lvl="4" marL="1828800" marR="0" rtl="0" algn="l">
              <a:spcBef>
                <a:spcPts val="0"/>
              </a:spcBef>
              <a:buNone/>
              <a:defRPr b="0" i="0" sz="1800" u="none" cap="none" strike="noStrike">
                <a:solidFill>
                  <a:schemeClr val="lt1"/>
                </a:solidFill>
                <a:latin typeface="Calibri"/>
                <a:ea typeface="Calibri"/>
                <a:cs typeface="Calibri"/>
                <a:sym typeface="Calibri"/>
              </a:defRPr>
            </a:lvl5pPr>
            <a:lvl6pPr indent="0" lvl="5" marL="2286000" marR="0" rtl="0" algn="l">
              <a:spcBef>
                <a:spcPts val="0"/>
              </a:spcBef>
              <a:buNone/>
              <a:defRPr b="0" i="0" sz="1800" u="none" cap="none" strike="noStrike">
                <a:solidFill>
                  <a:schemeClr val="lt1"/>
                </a:solidFill>
                <a:latin typeface="Calibri"/>
                <a:ea typeface="Calibri"/>
                <a:cs typeface="Calibri"/>
                <a:sym typeface="Calibri"/>
              </a:defRPr>
            </a:lvl6pPr>
            <a:lvl7pPr indent="0" lvl="6" marL="2743200" marR="0" rtl="0" algn="l">
              <a:spcBef>
                <a:spcPts val="0"/>
              </a:spcBef>
              <a:buNone/>
              <a:defRPr b="0" i="0" sz="1800" u="none" cap="none" strike="noStrike">
                <a:solidFill>
                  <a:schemeClr val="lt1"/>
                </a:solidFill>
                <a:latin typeface="Calibri"/>
                <a:ea typeface="Calibri"/>
                <a:cs typeface="Calibri"/>
                <a:sym typeface="Calibri"/>
              </a:defRPr>
            </a:lvl7pPr>
            <a:lvl8pPr indent="0" lvl="7" marL="3200400" marR="0" rtl="0" algn="l">
              <a:spcBef>
                <a:spcPts val="0"/>
              </a:spcBef>
              <a:buNone/>
              <a:defRPr b="0" i="0" sz="1800" u="none" cap="none" strike="noStrike">
                <a:solidFill>
                  <a:schemeClr val="lt1"/>
                </a:solidFill>
                <a:latin typeface="Calibri"/>
                <a:ea typeface="Calibri"/>
                <a:cs typeface="Calibri"/>
                <a:sym typeface="Calibri"/>
              </a:defRPr>
            </a:lvl8pPr>
            <a:lvl9pPr indent="0" lvl="8" marL="3657600" marR="0" rtl="0" algn="l">
              <a:spcBef>
                <a:spcPts val="0"/>
              </a:spcBef>
              <a:buNone/>
              <a:defRPr b="0" i="0" sz="1800" u="none" cap="none" strike="noStrike">
                <a:solidFill>
                  <a:schemeClr val="lt1"/>
                </a:solidFill>
                <a:latin typeface="Calibri"/>
                <a:ea typeface="Calibri"/>
                <a:cs typeface="Calibri"/>
                <a:sym typeface="Calibri"/>
              </a:defRPr>
            </a:lvl9pPr>
          </a:lstStyle>
          <a:p/>
        </p:txBody>
      </p:sp>
      <p:sp>
        <p:nvSpPr>
          <p:cNvPr id="113" name="Shape 113"/>
          <p:cNvSpPr txBox="1"/>
          <p:nvPr>
            <p:ph idx="11" type="ftr"/>
          </p:nvPr>
        </p:nvSpPr>
        <p:spPr>
          <a:xfrm>
            <a:off x="3124200" y="6356350"/>
            <a:ext cx="2895600" cy="365100"/>
          </a:xfrm>
          <a:prstGeom prst="rect">
            <a:avLst/>
          </a:prstGeom>
          <a:noFill/>
          <a:ln>
            <a:noFill/>
          </a:ln>
        </p:spPr>
        <p:txBody>
          <a:bodyPr anchorCtr="0" anchor="ctr" bIns="91425" lIns="91425" rIns="91425" wrap="square" tIns="91425"/>
          <a:lstStyle>
            <a:lvl1pPr indent="0" lvl="0" marL="0" marR="0" rtl="0" algn="ctr">
              <a:spcBef>
                <a:spcPts val="0"/>
              </a:spcBef>
              <a:buNone/>
              <a:defRPr b="0" i="0" sz="1200" u="none" cap="none" strike="noStrike">
                <a:solidFill>
                  <a:schemeClr val="lt1"/>
                </a:solidFill>
                <a:latin typeface="Calibri"/>
                <a:ea typeface="Calibri"/>
                <a:cs typeface="Calibri"/>
                <a:sym typeface="Calibri"/>
              </a:defRPr>
            </a:lvl1pPr>
            <a:lvl2pPr indent="0" lvl="1" marL="457200" marR="0" rtl="0" algn="l">
              <a:spcBef>
                <a:spcPts val="0"/>
              </a:spcBef>
              <a:buNone/>
              <a:defRPr b="0" i="0" sz="1800" u="none" cap="none" strike="noStrike">
                <a:solidFill>
                  <a:schemeClr val="lt1"/>
                </a:solidFill>
                <a:latin typeface="Calibri"/>
                <a:ea typeface="Calibri"/>
                <a:cs typeface="Calibri"/>
                <a:sym typeface="Calibri"/>
              </a:defRPr>
            </a:lvl2pPr>
            <a:lvl3pPr indent="0" lvl="2" marL="914400" marR="0" rtl="0" algn="l">
              <a:spcBef>
                <a:spcPts val="0"/>
              </a:spcBef>
              <a:buNone/>
              <a:defRPr b="0" i="0" sz="1800" u="none" cap="none" strike="noStrike">
                <a:solidFill>
                  <a:schemeClr val="lt1"/>
                </a:solidFill>
                <a:latin typeface="Calibri"/>
                <a:ea typeface="Calibri"/>
                <a:cs typeface="Calibri"/>
                <a:sym typeface="Calibri"/>
              </a:defRPr>
            </a:lvl3pPr>
            <a:lvl4pPr indent="0" lvl="3" marL="1371600" marR="0" rtl="0" algn="l">
              <a:spcBef>
                <a:spcPts val="0"/>
              </a:spcBef>
              <a:buNone/>
              <a:defRPr b="0" i="0" sz="1800" u="none" cap="none" strike="noStrike">
                <a:solidFill>
                  <a:schemeClr val="lt1"/>
                </a:solidFill>
                <a:latin typeface="Calibri"/>
                <a:ea typeface="Calibri"/>
                <a:cs typeface="Calibri"/>
                <a:sym typeface="Calibri"/>
              </a:defRPr>
            </a:lvl4pPr>
            <a:lvl5pPr indent="0" lvl="4" marL="1828800" marR="0" rtl="0" algn="l">
              <a:spcBef>
                <a:spcPts val="0"/>
              </a:spcBef>
              <a:buNone/>
              <a:defRPr b="0" i="0" sz="1800" u="none" cap="none" strike="noStrike">
                <a:solidFill>
                  <a:schemeClr val="lt1"/>
                </a:solidFill>
                <a:latin typeface="Calibri"/>
                <a:ea typeface="Calibri"/>
                <a:cs typeface="Calibri"/>
                <a:sym typeface="Calibri"/>
              </a:defRPr>
            </a:lvl5pPr>
            <a:lvl6pPr indent="0" lvl="5" marL="2286000" marR="0" rtl="0" algn="l">
              <a:spcBef>
                <a:spcPts val="0"/>
              </a:spcBef>
              <a:buNone/>
              <a:defRPr b="0" i="0" sz="1800" u="none" cap="none" strike="noStrike">
                <a:solidFill>
                  <a:schemeClr val="lt1"/>
                </a:solidFill>
                <a:latin typeface="Calibri"/>
                <a:ea typeface="Calibri"/>
                <a:cs typeface="Calibri"/>
                <a:sym typeface="Calibri"/>
              </a:defRPr>
            </a:lvl6pPr>
            <a:lvl7pPr indent="0" lvl="6" marL="2743200" marR="0" rtl="0" algn="l">
              <a:spcBef>
                <a:spcPts val="0"/>
              </a:spcBef>
              <a:buNone/>
              <a:defRPr b="0" i="0" sz="1800" u="none" cap="none" strike="noStrike">
                <a:solidFill>
                  <a:schemeClr val="lt1"/>
                </a:solidFill>
                <a:latin typeface="Calibri"/>
                <a:ea typeface="Calibri"/>
                <a:cs typeface="Calibri"/>
                <a:sym typeface="Calibri"/>
              </a:defRPr>
            </a:lvl7pPr>
            <a:lvl8pPr indent="0" lvl="7" marL="3200400" marR="0" rtl="0" algn="l">
              <a:spcBef>
                <a:spcPts val="0"/>
              </a:spcBef>
              <a:buNone/>
              <a:defRPr b="0" i="0" sz="1800" u="none" cap="none" strike="noStrike">
                <a:solidFill>
                  <a:schemeClr val="lt1"/>
                </a:solidFill>
                <a:latin typeface="Calibri"/>
                <a:ea typeface="Calibri"/>
                <a:cs typeface="Calibri"/>
                <a:sym typeface="Calibri"/>
              </a:defRPr>
            </a:lvl8pPr>
            <a:lvl9pPr indent="0" lvl="8" marL="3657600" marR="0" rtl="0" algn="l">
              <a:spcBef>
                <a:spcPts val="0"/>
              </a:spcBef>
              <a:buNone/>
              <a:defRPr b="0" i="0" sz="1800" u="none" cap="none" strike="noStrike">
                <a:solidFill>
                  <a:schemeClr val="lt1"/>
                </a:solidFill>
                <a:latin typeface="Calibri"/>
                <a:ea typeface="Calibri"/>
                <a:cs typeface="Calibri"/>
                <a:sym typeface="Calibri"/>
              </a:defRPr>
            </a:lvl9pPr>
          </a:lstStyle>
          <a:p/>
        </p:txBody>
      </p:sp>
      <p:sp>
        <p:nvSpPr>
          <p:cNvPr id="114" name="Shape 114"/>
          <p:cNvSpPr txBox="1"/>
          <p:nvPr>
            <p:ph idx="12" type="sldNum"/>
          </p:nvPr>
        </p:nvSpPr>
        <p:spPr>
          <a:xfrm>
            <a:off x="6553200" y="6356350"/>
            <a:ext cx="2133600" cy="365100"/>
          </a:xfrm>
          <a:prstGeom prst="rect">
            <a:avLst/>
          </a:prstGeom>
          <a:noFill/>
          <a:ln>
            <a:noFill/>
          </a:ln>
        </p:spPr>
        <p:txBody>
          <a:bodyPr anchorCtr="0" anchor="ctr" bIns="45700" lIns="91425" rIns="91425" wrap="square" tIns="45700">
            <a:noAutofit/>
          </a:bodyPr>
          <a:lstStyle/>
          <a:p>
            <a:pPr indent="0" lvl="0" marL="0" marR="0" rtl="0" algn="r">
              <a:spcBef>
                <a:spcPts val="0"/>
              </a:spcBef>
              <a:buSzPct val="25000"/>
              <a:buNone/>
            </a:pPr>
            <a:fld id="{00000000-1234-1234-1234-123412341234}" type="slidenum">
              <a:rPr b="0" i="0" lang="en" sz="1200" u="none" cap="none" strike="noStrike">
                <a:solidFill>
                  <a:schemeClr val="lt1"/>
                </a:solidFill>
                <a:latin typeface="Calibri"/>
                <a:ea typeface="Calibri"/>
                <a:cs typeface="Calibri"/>
                <a:sym typeface="Calibri"/>
              </a:rPr>
              <a:t>‹#›</a:t>
            </a:fld>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woTxTwoObj">
  <p:cSld name="Comparison">
    <p:spTree>
      <p:nvGrpSpPr>
        <p:cNvPr id="115" name="Shape 115"/>
        <p:cNvGrpSpPr/>
        <p:nvPr/>
      </p:nvGrpSpPr>
      <p:grpSpPr>
        <a:xfrm>
          <a:off x="0" y="0"/>
          <a:ext cx="0" cy="0"/>
          <a:chOff x="0" y="0"/>
          <a:chExt cx="0" cy="0"/>
        </a:xfrm>
      </p:grpSpPr>
      <p:sp>
        <p:nvSpPr>
          <p:cNvPr id="116" name="Shape 116"/>
          <p:cNvSpPr txBox="1"/>
          <p:nvPr>
            <p:ph type="title"/>
          </p:nvPr>
        </p:nvSpPr>
        <p:spPr>
          <a:xfrm>
            <a:off x="457200" y="274638"/>
            <a:ext cx="8229600" cy="1143000"/>
          </a:xfrm>
          <a:prstGeom prst="rect">
            <a:avLst/>
          </a:prstGeom>
          <a:noFill/>
          <a:ln>
            <a:noFill/>
          </a:ln>
        </p:spPr>
        <p:txBody>
          <a:bodyPr anchorCtr="0" anchor="ctr" bIns="91425" lIns="91425" rIns="91425" wrap="square" tIns="91425"/>
          <a:lstStyle>
            <a:lvl1pPr indent="0" lvl="0" marL="0" marR="0" rtl="0" algn="ctr">
              <a:spcBef>
                <a:spcPts val="0"/>
              </a:spcBef>
              <a:buClr>
                <a:schemeClr val="lt1"/>
              </a:buClr>
              <a:buFont typeface="Calibri"/>
              <a:buNone/>
              <a:defRPr b="0" i="0" sz="4400" u="none" cap="none" strike="noStrike">
                <a:solidFill>
                  <a:schemeClr val="lt1"/>
                </a:solidFill>
                <a:latin typeface="Calibri"/>
                <a:ea typeface="Calibri"/>
                <a:cs typeface="Calibri"/>
                <a:sym typeface="Calibri"/>
              </a:defRPr>
            </a:lvl1pPr>
            <a:lvl2pPr indent="0" lvl="1" rtl="0">
              <a:spcBef>
                <a:spcPts val="0"/>
              </a:spcBef>
              <a:buNone/>
              <a:defRPr sz="1800"/>
            </a:lvl2pPr>
            <a:lvl3pPr indent="0" lvl="2" rtl="0">
              <a:spcBef>
                <a:spcPts val="0"/>
              </a:spcBef>
              <a:buNone/>
              <a:defRPr sz="1800"/>
            </a:lvl3pPr>
            <a:lvl4pPr indent="0" lvl="3" rtl="0">
              <a:spcBef>
                <a:spcPts val="0"/>
              </a:spcBef>
              <a:buNone/>
              <a:defRPr sz="1800"/>
            </a:lvl4pPr>
            <a:lvl5pPr indent="0" lvl="4" rtl="0">
              <a:spcBef>
                <a:spcPts val="0"/>
              </a:spcBef>
              <a:buNone/>
              <a:defRPr sz="1800"/>
            </a:lvl5pPr>
            <a:lvl6pPr indent="0" lvl="5" rtl="0">
              <a:spcBef>
                <a:spcPts val="0"/>
              </a:spcBef>
              <a:buNone/>
              <a:defRPr sz="1800"/>
            </a:lvl6pPr>
            <a:lvl7pPr indent="0" lvl="6" rtl="0">
              <a:spcBef>
                <a:spcPts val="0"/>
              </a:spcBef>
              <a:buNone/>
              <a:defRPr sz="1800"/>
            </a:lvl7pPr>
            <a:lvl8pPr indent="0" lvl="7" rtl="0">
              <a:spcBef>
                <a:spcPts val="0"/>
              </a:spcBef>
              <a:buNone/>
              <a:defRPr sz="1800"/>
            </a:lvl8pPr>
            <a:lvl9pPr indent="0" lvl="8" rtl="0">
              <a:spcBef>
                <a:spcPts val="0"/>
              </a:spcBef>
              <a:buNone/>
              <a:defRPr sz="1800"/>
            </a:lvl9pPr>
          </a:lstStyle>
          <a:p/>
        </p:txBody>
      </p:sp>
      <p:sp>
        <p:nvSpPr>
          <p:cNvPr id="117" name="Shape 117"/>
          <p:cNvSpPr txBox="1"/>
          <p:nvPr>
            <p:ph idx="1" type="body"/>
          </p:nvPr>
        </p:nvSpPr>
        <p:spPr>
          <a:xfrm>
            <a:off x="457200" y="1535113"/>
            <a:ext cx="4040100" cy="639900"/>
          </a:xfrm>
          <a:prstGeom prst="rect">
            <a:avLst/>
          </a:prstGeom>
          <a:noFill/>
          <a:ln>
            <a:noFill/>
          </a:ln>
        </p:spPr>
        <p:txBody>
          <a:bodyPr anchorCtr="0" anchor="b" bIns="91425" lIns="91425" rIns="91425" wrap="square" tIns="91425"/>
          <a:lstStyle>
            <a:lvl1pPr indent="0" lvl="0" marL="0" marR="0" rtl="0" algn="l">
              <a:spcBef>
                <a:spcPts val="480"/>
              </a:spcBef>
              <a:buClr>
                <a:schemeClr val="lt1"/>
              </a:buClr>
              <a:buFont typeface="Arial"/>
              <a:buNone/>
              <a:defRPr b="1" i="0" sz="2400" u="none" cap="none" strike="noStrike">
                <a:solidFill>
                  <a:schemeClr val="lt1"/>
                </a:solidFill>
                <a:latin typeface="Calibri"/>
                <a:ea typeface="Calibri"/>
                <a:cs typeface="Calibri"/>
                <a:sym typeface="Calibri"/>
              </a:defRPr>
            </a:lvl1pPr>
            <a:lvl2pPr indent="0" lvl="1" marL="457200" marR="0" rtl="0" algn="l">
              <a:spcBef>
                <a:spcPts val="400"/>
              </a:spcBef>
              <a:buClr>
                <a:schemeClr val="lt1"/>
              </a:buClr>
              <a:buFont typeface="Arial"/>
              <a:buNone/>
              <a:defRPr b="1" i="0" sz="2000" u="none" cap="none" strike="noStrike">
                <a:solidFill>
                  <a:schemeClr val="lt1"/>
                </a:solidFill>
                <a:latin typeface="Calibri"/>
                <a:ea typeface="Calibri"/>
                <a:cs typeface="Calibri"/>
                <a:sym typeface="Calibri"/>
              </a:defRPr>
            </a:lvl2pPr>
            <a:lvl3pPr indent="0" lvl="2" marL="914400" marR="0" rtl="0" algn="l">
              <a:spcBef>
                <a:spcPts val="360"/>
              </a:spcBef>
              <a:buClr>
                <a:schemeClr val="lt1"/>
              </a:buClr>
              <a:buFont typeface="Arial"/>
              <a:buNone/>
              <a:defRPr b="1" i="0" sz="1800" u="none" cap="none" strike="noStrike">
                <a:solidFill>
                  <a:schemeClr val="lt1"/>
                </a:solidFill>
                <a:latin typeface="Calibri"/>
                <a:ea typeface="Calibri"/>
                <a:cs typeface="Calibri"/>
                <a:sym typeface="Calibri"/>
              </a:defRPr>
            </a:lvl3pPr>
            <a:lvl4pPr indent="0" lvl="3" marL="1371600" marR="0" rtl="0" algn="l">
              <a:spcBef>
                <a:spcPts val="320"/>
              </a:spcBef>
              <a:buClr>
                <a:schemeClr val="lt1"/>
              </a:buClr>
              <a:buFont typeface="Arial"/>
              <a:buNone/>
              <a:defRPr b="1" i="0" sz="1600" u="none" cap="none" strike="noStrike">
                <a:solidFill>
                  <a:schemeClr val="lt1"/>
                </a:solidFill>
                <a:latin typeface="Calibri"/>
                <a:ea typeface="Calibri"/>
                <a:cs typeface="Calibri"/>
                <a:sym typeface="Calibri"/>
              </a:defRPr>
            </a:lvl4pPr>
            <a:lvl5pPr indent="0" lvl="4" marL="1828800" marR="0" rtl="0" algn="l">
              <a:spcBef>
                <a:spcPts val="320"/>
              </a:spcBef>
              <a:buClr>
                <a:schemeClr val="lt1"/>
              </a:buClr>
              <a:buFont typeface="Arial"/>
              <a:buNone/>
              <a:defRPr b="1" i="0" sz="1600" u="none" cap="none" strike="noStrike">
                <a:solidFill>
                  <a:schemeClr val="lt1"/>
                </a:solidFill>
                <a:latin typeface="Calibri"/>
                <a:ea typeface="Calibri"/>
                <a:cs typeface="Calibri"/>
                <a:sym typeface="Calibri"/>
              </a:defRPr>
            </a:lvl5pPr>
            <a:lvl6pPr indent="0" lvl="5" marL="2286000" marR="0" rtl="0" algn="l">
              <a:spcBef>
                <a:spcPts val="320"/>
              </a:spcBef>
              <a:buClr>
                <a:schemeClr val="lt1"/>
              </a:buClr>
              <a:buFont typeface="Arial"/>
              <a:buNone/>
              <a:defRPr b="1" i="0" sz="1600" u="none" cap="none" strike="noStrike">
                <a:solidFill>
                  <a:schemeClr val="lt1"/>
                </a:solidFill>
                <a:latin typeface="Calibri"/>
                <a:ea typeface="Calibri"/>
                <a:cs typeface="Calibri"/>
                <a:sym typeface="Calibri"/>
              </a:defRPr>
            </a:lvl6pPr>
            <a:lvl7pPr indent="0" lvl="6" marL="2743200" marR="0" rtl="0" algn="l">
              <a:spcBef>
                <a:spcPts val="320"/>
              </a:spcBef>
              <a:buClr>
                <a:schemeClr val="lt1"/>
              </a:buClr>
              <a:buFont typeface="Arial"/>
              <a:buNone/>
              <a:defRPr b="1" i="0" sz="1600" u="none" cap="none" strike="noStrike">
                <a:solidFill>
                  <a:schemeClr val="lt1"/>
                </a:solidFill>
                <a:latin typeface="Calibri"/>
                <a:ea typeface="Calibri"/>
                <a:cs typeface="Calibri"/>
                <a:sym typeface="Calibri"/>
              </a:defRPr>
            </a:lvl7pPr>
            <a:lvl8pPr indent="0" lvl="7" marL="3200400" marR="0" rtl="0" algn="l">
              <a:spcBef>
                <a:spcPts val="320"/>
              </a:spcBef>
              <a:buClr>
                <a:schemeClr val="lt1"/>
              </a:buClr>
              <a:buFont typeface="Arial"/>
              <a:buNone/>
              <a:defRPr b="1" i="0" sz="1600" u="none" cap="none" strike="noStrike">
                <a:solidFill>
                  <a:schemeClr val="lt1"/>
                </a:solidFill>
                <a:latin typeface="Calibri"/>
                <a:ea typeface="Calibri"/>
                <a:cs typeface="Calibri"/>
                <a:sym typeface="Calibri"/>
              </a:defRPr>
            </a:lvl8pPr>
            <a:lvl9pPr indent="0" lvl="8" marL="3657600" marR="0" rtl="0" algn="l">
              <a:spcBef>
                <a:spcPts val="320"/>
              </a:spcBef>
              <a:buClr>
                <a:schemeClr val="lt1"/>
              </a:buClr>
              <a:buFont typeface="Arial"/>
              <a:buNone/>
              <a:defRPr b="1" i="0" sz="1600" u="none" cap="none" strike="noStrike">
                <a:solidFill>
                  <a:schemeClr val="lt1"/>
                </a:solidFill>
                <a:latin typeface="Calibri"/>
                <a:ea typeface="Calibri"/>
                <a:cs typeface="Calibri"/>
                <a:sym typeface="Calibri"/>
              </a:defRPr>
            </a:lvl9pPr>
          </a:lstStyle>
          <a:p/>
        </p:txBody>
      </p:sp>
      <p:sp>
        <p:nvSpPr>
          <p:cNvPr id="118" name="Shape 118"/>
          <p:cNvSpPr txBox="1"/>
          <p:nvPr>
            <p:ph idx="2" type="body"/>
          </p:nvPr>
        </p:nvSpPr>
        <p:spPr>
          <a:xfrm>
            <a:off x="457200" y="2174875"/>
            <a:ext cx="4040100" cy="3951300"/>
          </a:xfrm>
          <a:prstGeom prst="rect">
            <a:avLst/>
          </a:prstGeom>
          <a:noFill/>
          <a:ln>
            <a:noFill/>
          </a:ln>
        </p:spPr>
        <p:txBody>
          <a:bodyPr anchorCtr="0" anchor="t" bIns="91425" lIns="91425" rIns="91425" wrap="square" tIns="91425"/>
          <a:lstStyle>
            <a:lvl1pPr indent="-190500" lvl="0" marL="342900" marR="0" rtl="0" algn="l">
              <a:spcBef>
                <a:spcPts val="480"/>
              </a:spcBef>
              <a:buClr>
                <a:schemeClr val="lt1"/>
              </a:buClr>
              <a:buSzPct val="100000"/>
              <a:buFont typeface="Arial"/>
              <a:buChar char="•"/>
              <a:defRPr b="0" i="0" sz="2400" u="none" cap="none" strike="noStrike">
                <a:solidFill>
                  <a:schemeClr val="lt1"/>
                </a:solidFill>
                <a:latin typeface="Calibri"/>
                <a:ea typeface="Calibri"/>
                <a:cs typeface="Calibri"/>
                <a:sym typeface="Calibri"/>
              </a:defRPr>
            </a:lvl1pPr>
            <a:lvl2pPr indent="-158750" lvl="1" marL="742950" marR="0" rtl="0" algn="l">
              <a:spcBef>
                <a:spcPts val="400"/>
              </a:spcBef>
              <a:buClr>
                <a:schemeClr val="lt1"/>
              </a:buClr>
              <a:buSzPct val="100000"/>
              <a:buFont typeface="Arial"/>
              <a:buChar char="–"/>
              <a:defRPr b="0" i="0" sz="2000" u="none" cap="none" strike="noStrike">
                <a:solidFill>
                  <a:schemeClr val="lt1"/>
                </a:solidFill>
                <a:latin typeface="Calibri"/>
                <a:ea typeface="Calibri"/>
                <a:cs typeface="Calibri"/>
                <a:sym typeface="Calibri"/>
              </a:defRPr>
            </a:lvl2pPr>
            <a:lvl3pPr indent="-114300" lvl="2" marL="1143000" marR="0" rtl="0" algn="l">
              <a:spcBef>
                <a:spcPts val="360"/>
              </a:spcBef>
              <a:buClr>
                <a:schemeClr val="lt1"/>
              </a:buClr>
              <a:buSzPct val="100000"/>
              <a:buFont typeface="Arial"/>
              <a:buChar char="•"/>
              <a:defRPr b="0" i="0" sz="1800" u="none" cap="none" strike="noStrike">
                <a:solidFill>
                  <a:schemeClr val="lt1"/>
                </a:solidFill>
                <a:latin typeface="Calibri"/>
                <a:ea typeface="Calibri"/>
                <a:cs typeface="Calibri"/>
                <a:sym typeface="Calibri"/>
              </a:defRPr>
            </a:lvl3pPr>
            <a:lvl4pPr indent="-127000" lvl="3" marL="1600200" marR="0" rtl="0" algn="l">
              <a:spcBef>
                <a:spcPts val="320"/>
              </a:spcBef>
              <a:buClr>
                <a:schemeClr val="lt1"/>
              </a:buClr>
              <a:buSzPct val="100000"/>
              <a:buFont typeface="Arial"/>
              <a:buChar char="–"/>
              <a:defRPr b="0" i="0" sz="1600" u="none" cap="none" strike="noStrike">
                <a:solidFill>
                  <a:schemeClr val="lt1"/>
                </a:solidFill>
                <a:latin typeface="Calibri"/>
                <a:ea typeface="Calibri"/>
                <a:cs typeface="Calibri"/>
                <a:sym typeface="Calibri"/>
              </a:defRPr>
            </a:lvl4pPr>
            <a:lvl5pPr indent="-127000" lvl="4" marL="2057400" marR="0" rtl="0" algn="l">
              <a:spcBef>
                <a:spcPts val="320"/>
              </a:spcBef>
              <a:buClr>
                <a:schemeClr val="lt1"/>
              </a:buClr>
              <a:buSzPct val="100000"/>
              <a:buFont typeface="Arial"/>
              <a:buChar char="»"/>
              <a:defRPr b="0" i="0" sz="1600" u="none" cap="none" strike="noStrike">
                <a:solidFill>
                  <a:schemeClr val="lt1"/>
                </a:solidFill>
                <a:latin typeface="Calibri"/>
                <a:ea typeface="Calibri"/>
                <a:cs typeface="Calibri"/>
                <a:sym typeface="Calibri"/>
              </a:defRPr>
            </a:lvl5pPr>
            <a:lvl6pPr indent="-127000" lvl="5" marL="2514600" marR="0" rtl="0" algn="l">
              <a:spcBef>
                <a:spcPts val="320"/>
              </a:spcBef>
              <a:buClr>
                <a:schemeClr val="lt1"/>
              </a:buClr>
              <a:buSzPct val="100000"/>
              <a:buFont typeface="Arial"/>
              <a:buChar char="•"/>
              <a:defRPr b="0" i="0" sz="1600" u="none" cap="none" strike="noStrike">
                <a:solidFill>
                  <a:schemeClr val="lt1"/>
                </a:solidFill>
                <a:latin typeface="Calibri"/>
                <a:ea typeface="Calibri"/>
                <a:cs typeface="Calibri"/>
                <a:sym typeface="Calibri"/>
              </a:defRPr>
            </a:lvl6pPr>
            <a:lvl7pPr indent="-127000" lvl="6" marL="2971800" marR="0" rtl="0" algn="l">
              <a:spcBef>
                <a:spcPts val="320"/>
              </a:spcBef>
              <a:buClr>
                <a:schemeClr val="lt1"/>
              </a:buClr>
              <a:buSzPct val="100000"/>
              <a:buFont typeface="Arial"/>
              <a:buChar char="•"/>
              <a:defRPr b="0" i="0" sz="1600" u="none" cap="none" strike="noStrike">
                <a:solidFill>
                  <a:schemeClr val="lt1"/>
                </a:solidFill>
                <a:latin typeface="Calibri"/>
                <a:ea typeface="Calibri"/>
                <a:cs typeface="Calibri"/>
                <a:sym typeface="Calibri"/>
              </a:defRPr>
            </a:lvl7pPr>
            <a:lvl8pPr indent="-127000" lvl="7" marL="3429000" marR="0" rtl="0" algn="l">
              <a:spcBef>
                <a:spcPts val="320"/>
              </a:spcBef>
              <a:buClr>
                <a:schemeClr val="lt1"/>
              </a:buClr>
              <a:buSzPct val="100000"/>
              <a:buFont typeface="Arial"/>
              <a:buChar char="•"/>
              <a:defRPr b="0" i="0" sz="1600" u="none" cap="none" strike="noStrike">
                <a:solidFill>
                  <a:schemeClr val="lt1"/>
                </a:solidFill>
                <a:latin typeface="Calibri"/>
                <a:ea typeface="Calibri"/>
                <a:cs typeface="Calibri"/>
                <a:sym typeface="Calibri"/>
              </a:defRPr>
            </a:lvl8pPr>
            <a:lvl9pPr indent="-127000" lvl="8" marL="3886200" marR="0" rtl="0" algn="l">
              <a:spcBef>
                <a:spcPts val="320"/>
              </a:spcBef>
              <a:buClr>
                <a:schemeClr val="lt1"/>
              </a:buClr>
              <a:buSzPct val="100000"/>
              <a:buFont typeface="Arial"/>
              <a:buChar char="•"/>
              <a:defRPr b="0" i="0" sz="1600" u="none" cap="none" strike="noStrike">
                <a:solidFill>
                  <a:schemeClr val="lt1"/>
                </a:solidFill>
                <a:latin typeface="Calibri"/>
                <a:ea typeface="Calibri"/>
                <a:cs typeface="Calibri"/>
                <a:sym typeface="Calibri"/>
              </a:defRPr>
            </a:lvl9pPr>
          </a:lstStyle>
          <a:p/>
        </p:txBody>
      </p:sp>
      <p:sp>
        <p:nvSpPr>
          <p:cNvPr id="119" name="Shape 119"/>
          <p:cNvSpPr txBox="1"/>
          <p:nvPr>
            <p:ph idx="3" type="body"/>
          </p:nvPr>
        </p:nvSpPr>
        <p:spPr>
          <a:xfrm>
            <a:off x="4645025" y="1535113"/>
            <a:ext cx="4041900" cy="639900"/>
          </a:xfrm>
          <a:prstGeom prst="rect">
            <a:avLst/>
          </a:prstGeom>
          <a:noFill/>
          <a:ln>
            <a:noFill/>
          </a:ln>
        </p:spPr>
        <p:txBody>
          <a:bodyPr anchorCtr="0" anchor="b" bIns="91425" lIns="91425" rIns="91425" wrap="square" tIns="91425"/>
          <a:lstStyle>
            <a:lvl1pPr indent="0" lvl="0" marL="0" marR="0" rtl="0" algn="l">
              <a:spcBef>
                <a:spcPts val="480"/>
              </a:spcBef>
              <a:buClr>
                <a:schemeClr val="lt1"/>
              </a:buClr>
              <a:buFont typeface="Arial"/>
              <a:buNone/>
              <a:defRPr b="1" i="0" sz="2400" u="none" cap="none" strike="noStrike">
                <a:solidFill>
                  <a:schemeClr val="lt1"/>
                </a:solidFill>
                <a:latin typeface="Calibri"/>
                <a:ea typeface="Calibri"/>
                <a:cs typeface="Calibri"/>
                <a:sym typeface="Calibri"/>
              </a:defRPr>
            </a:lvl1pPr>
            <a:lvl2pPr indent="0" lvl="1" marL="457200" marR="0" rtl="0" algn="l">
              <a:spcBef>
                <a:spcPts val="400"/>
              </a:spcBef>
              <a:buClr>
                <a:schemeClr val="lt1"/>
              </a:buClr>
              <a:buFont typeface="Arial"/>
              <a:buNone/>
              <a:defRPr b="1" i="0" sz="2000" u="none" cap="none" strike="noStrike">
                <a:solidFill>
                  <a:schemeClr val="lt1"/>
                </a:solidFill>
                <a:latin typeface="Calibri"/>
                <a:ea typeface="Calibri"/>
                <a:cs typeface="Calibri"/>
                <a:sym typeface="Calibri"/>
              </a:defRPr>
            </a:lvl2pPr>
            <a:lvl3pPr indent="0" lvl="2" marL="914400" marR="0" rtl="0" algn="l">
              <a:spcBef>
                <a:spcPts val="360"/>
              </a:spcBef>
              <a:buClr>
                <a:schemeClr val="lt1"/>
              </a:buClr>
              <a:buFont typeface="Arial"/>
              <a:buNone/>
              <a:defRPr b="1" i="0" sz="1800" u="none" cap="none" strike="noStrike">
                <a:solidFill>
                  <a:schemeClr val="lt1"/>
                </a:solidFill>
                <a:latin typeface="Calibri"/>
                <a:ea typeface="Calibri"/>
                <a:cs typeface="Calibri"/>
                <a:sym typeface="Calibri"/>
              </a:defRPr>
            </a:lvl3pPr>
            <a:lvl4pPr indent="0" lvl="3" marL="1371600" marR="0" rtl="0" algn="l">
              <a:spcBef>
                <a:spcPts val="320"/>
              </a:spcBef>
              <a:buClr>
                <a:schemeClr val="lt1"/>
              </a:buClr>
              <a:buFont typeface="Arial"/>
              <a:buNone/>
              <a:defRPr b="1" i="0" sz="1600" u="none" cap="none" strike="noStrike">
                <a:solidFill>
                  <a:schemeClr val="lt1"/>
                </a:solidFill>
                <a:latin typeface="Calibri"/>
                <a:ea typeface="Calibri"/>
                <a:cs typeface="Calibri"/>
                <a:sym typeface="Calibri"/>
              </a:defRPr>
            </a:lvl4pPr>
            <a:lvl5pPr indent="0" lvl="4" marL="1828800" marR="0" rtl="0" algn="l">
              <a:spcBef>
                <a:spcPts val="320"/>
              </a:spcBef>
              <a:buClr>
                <a:schemeClr val="lt1"/>
              </a:buClr>
              <a:buFont typeface="Arial"/>
              <a:buNone/>
              <a:defRPr b="1" i="0" sz="1600" u="none" cap="none" strike="noStrike">
                <a:solidFill>
                  <a:schemeClr val="lt1"/>
                </a:solidFill>
                <a:latin typeface="Calibri"/>
                <a:ea typeface="Calibri"/>
                <a:cs typeface="Calibri"/>
                <a:sym typeface="Calibri"/>
              </a:defRPr>
            </a:lvl5pPr>
            <a:lvl6pPr indent="0" lvl="5" marL="2286000" marR="0" rtl="0" algn="l">
              <a:spcBef>
                <a:spcPts val="320"/>
              </a:spcBef>
              <a:buClr>
                <a:schemeClr val="lt1"/>
              </a:buClr>
              <a:buFont typeface="Arial"/>
              <a:buNone/>
              <a:defRPr b="1" i="0" sz="1600" u="none" cap="none" strike="noStrike">
                <a:solidFill>
                  <a:schemeClr val="lt1"/>
                </a:solidFill>
                <a:latin typeface="Calibri"/>
                <a:ea typeface="Calibri"/>
                <a:cs typeface="Calibri"/>
                <a:sym typeface="Calibri"/>
              </a:defRPr>
            </a:lvl6pPr>
            <a:lvl7pPr indent="0" lvl="6" marL="2743200" marR="0" rtl="0" algn="l">
              <a:spcBef>
                <a:spcPts val="320"/>
              </a:spcBef>
              <a:buClr>
                <a:schemeClr val="lt1"/>
              </a:buClr>
              <a:buFont typeface="Arial"/>
              <a:buNone/>
              <a:defRPr b="1" i="0" sz="1600" u="none" cap="none" strike="noStrike">
                <a:solidFill>
                  <a:schemeClr val="lt1"/>
                </a:solidFill>
                <a:latin typeface="Calibri"/>
                <a:ea typeface="Calibri"/>
                <a:cs typeface="Calibri"/>
                <a:sym typeface="Calibri"/>
              </a:defRPr>
            </a:lvl7pPr>
            <a:lvl8pPr indent="0" lvl="7" marL="3200400" marR="0" rtl="0" algn="l">
              <a:spcBef>
                <a:spcPts val="320"/>
              </a:spcBef>
              <a:buClr>
                <a:schemeClr val="lt1"/>
              </a:buClr>
              <a:buFont typeface="Arial"/>
              <a:buNone/>
              <a:defRPr b="1" i="0" sz="1600" u="none" cap="none" strike="noStrike">
                <a:solidFill>
                  <a:schemeClr val="lt1"/>
                </a:solidFill>
                <a:latin typeface="Calibri"/>
                <a:ea typeface="Calibri"/>
                <a:cs typeface="Calibri"/>
                <a:sym typeface="Calibri"/>
              </a:defRPr>
            </a:lvl8pPr>
            <a:lvl9pPr indent="0" lvl="8" marL="3657600" marR="0" rtl="0" algn="l">
              <a:spcBef>
                <a:spcPts val="320"/>
              </a:spcBef>
              <a:buClr>
                <a:schemeClr val="lt1"/>
              </a:buClr>
              <a:buFont typeface="Arial"/>
              <a:buNone/>
              <a:defRPr b="1" i="0" sz="1600" u="none" cap="none" strike="noStrike">
                <a:solidFill>
                  <a:schemeClr val="lt1"/>
                </a:solidFill>
                <a:latin typeface="Calibri"/>
                <a:ea typeface="Calibri"/>
                <a:cs typeface="Calibri"/>
                <a:sym typeface="Calibri"/>
              </a:defRPr>
            </a:lvl9pPr>
          </a:lstStyle>
          <a:p/>
        </p:txBody>
      </p:sp>
      <p:sp>
        <p:nvSpPr>
          <p:cNvPr id="120" name="Shape 120"/>
          <p:cNvSpPr txBox="1"/>
          <p:nvPr>
            <p:ph idx="4" type="body"/>
          </p:nvPr>
        </p:nvSpPr>
        <p:spPr>
          <a:xfrm>
            <a:off x="4645025" y="2174875"/>
            <a:ext cx="4041900" cy="3951300"/>
          </a:xfrm>
          <a:prstGeom prst="rect">
            <a:avLst/>
          </a:prstGeom>
          <a:noFill/>
          <a:ln>
            <a:noFill/>
          </a:ln>
        </p:spPr>
        <p:txBody>
          <a:bodyPr anchorCtr="0" anchor="t" bIns="91425" lIns="91425" rIns="91425" wrap="square" tIns="91425"/>
          <a:lstStyle>
            <a:lvl1pPr indent="-190500" lvl="0" marL="342900" marR="0" rtl="0" algn="l">
              <a:spcBef>
                <a:spcPts val="480"/>
              </a:spcBef>
              <a:buClr>
                <a:schemeClr val="lt1"/>
              </a:buClr>
              <a:buSzPct val="100000"/>
              <a:buFont typeface="Arial"/>
              <a:buChar char="•"/>
              <a:defRPr b="0" i="0" sz="2400" u="none" cap="none" strike="noStrike">
                <a:solidFill>
                  <a:schemeClr val="lt1"/>
                </a:solidFill>
                <a:latin typeface="Calibri"/>
                <a:ea typeface="Calibri"/>
                <a:cs typeface="Calibri"/>
                <a:sym typeface="Calibri"/>
              </a:defRPr>
            </a:lvl1pPr>
            <a:lvl2pPr indent="-158750" lvl="1" marL="742950" marR="0" rtl="0" algn="l">
              <a:spcBef>
                <a:spcPts val="400"/>
              </a:spcBef>
              <a:buClr>
                <a:schemeClr val="lt1"/>
              </a:buClr>
              <a:buSzPct val="100000"/>
              <a:buFont typeface="Arial"/>
              <a:buChar char="–"/>
              <a:defRPr b="0" i="0" sz="2000" u="none" cap="none" strike="noStrike">
                <a:solidFill>
                  <a:schemeClr val="lt1"/>
                </a:solidFill>
                <a:latin typeface="Calibri"/>
                <a:ea typeface="Calibri"/>
                <a:cs typeface="Calibri"/>
                <a:sym typeface="Calibri"/>
              </a:defRPr>
            </a:lvl2pPr>
            <a:lvl3pPr indent="-114300" lvl="2" marL="1143000" marR="0" rtl="0" algn="l">
              <a:spcBef>
                <a:spcPts val="360"/>
              </a:spcBef>
              <a:buClr>
                <a:schemeClr val="lt1"/>
              </a:buClr>
              <a:buSzPct val="100000"/>
              <a:buFont typeface="Arial"/>
              <a:buChar char="•"/>
              <a:defRPr b="0" i="0" sz="1800" u="none" cap="none" strike="noStrike">
                <a:solidFill>
                  <a:schemeClr val="lt1"/>
                </a:solidFill>
                <a:latin typeface="Calibri"/>
                <a:ea typeface="Calibri"/>
                <a:cs typeface="Calibri"/>
                <a:sym typeface="Calibri"/>
              </a:defRPr>
            </a:lvl3pPr>
            <a:lvl4pPr indent="-127000" lvl="3" marL="1600200" marR="0" rtl="0" algn="l">
              <a:spcBef>
                <a:spcPts val="320"/>
              </a:spcBef>
              <a:buClr>
                <a:schemeClr val="lt1"/>
              </a:buClr>
              <a:buSzPct val="100000"/>
              <a:buFont typeface="Arial"/>
              <a:buChar char="–"/>
              <a:defRPr b="0" i="0" sz="1600" u="none" cap="none" strike="noStrike">
                <a:solidFill>
                  <a:schemeClr val="lt1"/>
                </a:solidFill>
                <a:latin typeface="Calibri"/>
                <a:ea typeface="Calibri"/>
                <a:cs typeface="Calibri"/>
                <a:sym typeface="Calibri"/>
              </a:defRPr>
            </a:lvl4pPr>
            <a:lvl5pPr indent="-127000" lvl="4" marL="2057400" marR="0" rtl="0" algn="l">
              <a:spcBef>
                <a:spcPts val="320"/>
              </a:spcBef>
              <a:buClr>
                <a:schemeClr val="lt1"/>
              </a:buClr>
              <a:buSzPct val="100000"/>
              <a:buFont typeface="Arial"/>
              <a:buChar char="»"/>
              <a:defRPr b="0" i="0" sz="1600" u="none" cap="none" strike="noStrike">
                <a:solidFill>
                  <a:schemeClr val="lt1"/>
                </a:solidFill>
                <a:latin typeface="Calibri"/>
                <a:ea typeface="Calibri"/>
                <a:cs typeface="Calibri"/>
                <a:sym typeface="Calibri"/>
              </a:defRPr>
            </a:lvl5pPr>
            <a:lvl6pPr indent="-127000" lvl="5" marL="2514600" marR="0" rtl="0" algn="l">
              <a:spcBef>
                <a:spcPts val="320"/>
              </a:spcBef>
              <a:buClr>
                <a:schemeClr val="lt1"/>
              </a:buClr>
              <a:buSzPct val="100000"/>
              <a:buFont typeface="Arial"/>
              <a:buChar char="•"/>
              <a:defRPr b="0" i="0" sz="1600" u="none" cap="none" strike="noStrike">
                <a:solidFill>
                  <a:schemeClr val="lt1"/>
                </a:solidFill>
                <a:latin typeface="Calibri"/>
                <a:ea typeface="Calibri"/>
                <a:cs typeface="Calibri"/>
                <a:sym typeface="Calibri"/>
              </a:defRPr>
            </a:lvl6pPr>
            <a:lvl7pPr indent="-127000" lvl="6" marL="2971800" marR="0" rtl="0" algn="l">
              <a:spcBef>
                <a:spcPts val="320"/>
              </a:spcBef>
              <a:buClr>
                <a:schemeClr val="lt1"/>
              </a:buClr>
              <a:buSzPct val="100000"/>
              <a:buFont typeface="Arial"/>
              <a:buChar char="•"/>
              <a:defRPr b="0" i="0" sz="1600" u="none" cap="none" strike="noStrike">
                <a:solidFill>
                  <a:schemeClr val="lt1"/>
                </a:solidFill>
                <a:latin typeface="Calibri"/>
                <a:ea typeface="Calibri"/>
                <a:cs typeface="Calibri"/>
                <a:sym typeface="Calibri"/>
              </a:defRPr>
            </a:lvl7pPr>
            <a:lvl8pPr indent="-127000" lvl="7" marL="3429000" marR="0" rtl="0" algn="l">
              <a:spcBef>
                <a:spcPts val="320"/>
              </a:spcBef>
              <a:buClr>
                <a:schemeClr val="lt1"/>
              </a:buClr>
              <a:buSzPct val="100000"/>
              <a:buFont typeface="Arial"/>
              <a:buChar char="•"/>
              <a:defRPr b="0" i="0" sz="1600" u="none" cap="none" strike="noStrike">
                <a:solidFill>
                  <a:schemeClr val="lt1"/>
                </a:solidFill>
                <a:latin typeface="Calibri"/>
                <a:ea typeface="Calibri"/>
                <a:cs typeface="Calibri"/>
                <a:sym typeface="Calibri"/>
              </a:defRPr>
            </a:lvl8pPr>
            <a:lvl9pPr indent="-127000" lvl="8" marL="3886200" marR="0" rtl="0" algn="l">
              <a:spcBef>
                <a:spcPts val="320"/>
              </a:spcBef>
              <a:buClr>
                <a:schemeClr val="lt1"/>
              </a:buClr>
              <a:buSzPct val="100000"/>
              <a:buFont typeface="Arial"/>
              <a:buChar char="•"/>
              <a:defRPr b="0" i="0" sz="1600" u="none" cap="none" strike="noStrike">
                <a:solidFill>
                  <a:schemeClr val="lt1"/>
                </a:solidFill>
                <a:latin typeface="Calibri"/>
                <a:ea typeface="Calibri"/>
                <a:cs typeface="Calibri"/>
                <a:sym typeface="Calibri"/>
              </a:defRPr>
            </a:lvl9pPr>
          </a:lstStyle>
          <a:p/>
        </p:txBody>
      </p:sp>
      <p:sp>
        <p:nvSpPr>
          <p:cNvPr id="121" name="Shape 121"/>
          <p:cNvSpPr txBox="1"/>
          <p:nvPr>
            <p:ph idx="10" type="dt"/>
          </p:nvPr>
        </p:nvSpPr>
        <p:spPr>
          <a:xfrm>
            <a:off x="457200" y="6356350"/>
            <a:ext cx="2133600" cy="365100"/>
          </a:xfrm>
          <a:prstGeom prst="rect">
            <a:avLst/>
          </a:prstGeom>
          <a:noFill/>
          <a:ln>
            <a:noFill/>
          </a:ln>
        </p:spPr>
        <p:txBody>
          <a:bodyPr anchorCtr="0" anchor="ctr" bIns="91425" lIns="91425" rIns="91425" wrap="square" tIns="91425"/>
          <a:lstStyle>
            <a:lvl1pPr indent="0" lvl="0" marL="0" marR="0" rtl="0" algn="l">
              <a:spcBef>
                <a:spcPts val="0"/>
              </a:spcBef>
              <a:buNone/>
              <a:defRPr b="0" i="0" sz="1200" u="none" cap="none" strike="noStrike">
                <a:solidFill>
                  <a:schemeClr val="lt1"/>
                </a:solidFill>
                <a:latin typeface="Calibri"/>
                <a:ea typeface="Calibri"/>
                <a:cs typeface="Calibri"/>
                <a:sym typeface="Calibri"/>
              </a:defRPr>
            </a:lvl1pPr>
            <a:lvl2pPr indent="0" lvl="1" marL="457200" marR="0" rtl="0" algn="l">
              <a:spcBef>
                <a:spcPts val="0"/>
              </a:spcBef>
              <a:buNone/>
              <a:defRPr b="0" i="0" sz="1800" u="none" cap="none" strike="noStrike">
                <a:solidFill>
                  <a:schemeClr val="lt1"/>
                </a:solidFill>
                <a:latin typeface="Calibri"/>
                <a:ea typeface="Calibri"/>
                <a:cs typeface="Calibri"/>
                <a:sym typeface="Calibri"/>
              </a:defRPr>
            </a:lvl2pPr>
            <a:lvl3pPr indent="0" lvl="2" marL="914400" marR="0" rtl="0" algn="l">
              <a:spcBef>
                <a:spcPts val="0"/>
              </a:spcBef>
              <a:buNone/>
              <a:defRPr b="0" i="0" sz="1800" u="none" cap="none" strike="noStrike">
                <a:solidFill>
                  <a:schemeClr val="lt1"/>
                </a:solidFill>
                <a:latin typeface="Calibri"/>
                <a:ea typeface="Calibri"/>
                <a:cs typeface="Calibri"/>
                <a:sym typeface="Calibri"/>
              </a:defRPr>
            </a:lvl3pPr>
            <a:lvl4pPr indent="0" lvl="3" marL="1371600" marR="0" rtl="0" algn="l">
              <a:spcBef>
                <a:spcPts val="0"/>
              </a:spcBef>
              <a:buNone/>
              <a:defRPr b="0" i="0" sz="1800" u="none" cap="none" strike="noStrike">
                <a:solidFill>
                  <a:schemeClr val="lt1"/>
                </a:solidFill>
                <a:latin typeface="Calibri"/>
                <a:ea typeface="Calibri"/>
                <a:cs typeface="Calibri"/>
                <a:sym typeface="Calibri"/>
              </a:defRPr>
            </a:lvl4pPr>
            <a:lvl5pPr indent="0" lvl="4" marL="1828800" marR="0" rtl="0" algn="l">
              <a:spcBef>
                <a:spcPts val="0"/>
              </a:spcBef>
              <a:buNone/>
              <a:defRPr b="0" i="0" sz="1800" u="none" cap="none" strike="noStrike">
                <a:solidFill>
                  <a:schemeClr val="lt1"/>
                </a:solidFill>
                <a:latin typeface="Calibri"/>
                <a:ea typeface="Calibri"/>
                <a:cs typeface="Calibri"/>
                <a:sym typeface="Calibri"/>
              </a:defRPr>
            </a:lvl5pPr>
            <a:lvl6pPr indent="0" lvl="5" marL="2286000" marR="0" rtl="0" algn="l">
              <a:spcBef>
                <a:spcPts val="0"/>
              </a:spcBef>
              <a:buNone/>
              <a:defRPr b="0" i="0" sz="1800" u="none" cap="none" strike="noStrike">
                <a:solidFill>
                  <a:schemeClr val="lt1"/>
                </a:solidFill>
                <a:latin typeface="Calibri"/>
                <a:ea typeface="Calibri"/>
                <a:cs typeface="Calibri"/>
                <a:sym typeface="Calibri"/>
              </a:defRPr>
            </a:lvl6pPr>
            <a:lvl7pPr indent="0" lvl="6" marL="2743200" marR="0" rtl="0" algn="l">
              <a:spcBef>
                <a:spcPts val="0"/>
              </a:spcBef>
              <a:buNone/>
              <a:defRPr b="0" i="0" sz="1800" u="none" cap="none" strike="noStrike">
                <a:solidFill>
                  <a:schemeClr val="lt1"/>
                </a:solidFill>
                <a:latin typeface="Calibri"/>
                <a:ea typeface="Calibri"/>
                <a:cs typeface="Calibri"/>
                <a:sym typeface="Calibri"/>
              </a:defRPr>
            </a:lvl7pPr>
            <a:lvl8pPr indent="0" lvl="7" marL="3200400" marR="0" rtl="0" algn="l">
              <a:spcBef>
                <a:spcPts val="0"/>
              </a:spcBef>
              <a:buNone/>
              <a:defRPr b="0" i="0" sz="1800" u="none" cap="none" strike="noStrike">
                <a:solidFill>
                  <a:schemeClr val="lt1"/>
                </a:solidFill>
                <a:latin typeface="Calibri"/>
                <a:ea typeface="Calibri"/>
                <a:cs typeface="Calibri"/>
                <a:sym typeface="Calibri"/>
              </a:defRPr>
            </a:lvl8pPr>
            <a:lvl9pPr indent="0" lvl="8" marL="3657600" marR="0" rtl="0" algn="l">
              <a:spcBef>
                <a:spcPts val="0"/>
              </a:spcBef>
              <a:buNone/>
              <a:defRPr b="0" i="0" sz="1800" u="none" cap="none" strike="noStrike">
                <a:solidFill>
                  <a:schemeClr val="lt1"/>
                </a:solidFill>
                <a:latin typeface="Calibri"/>
                <a:ea typeface="Calibri"/>
                <a:cs typeface="Calibri"/>
                <a:sym typeface="Calibri"/>
              </a:defRPr>
            </a:lvl9pPr>
          </a:lstStyle>
          <a:p/>
        </p:txBody>
      </p:sp>
      <p:sp>
        <p:nvSpPr>
          <p:cNvPr id="122" name="Shape 122"/>
          <p:cNvSpPr txBox="1"/>
          <p:nvPr>
            <p:ph idx="11" type="ftr"/>
          </p:nvPr>
        </p:nvSpPr>
        <p:spPr>
          <a:xfrm>
            <a:off x="3124200" y="6356350"/>
            <a:ext cx="2895600" cy="365100"/>
          </a:xfrm>
          <a:prstGeom prst="rect">
            <a:avLst/>
          </a:prstGeom>
          <a:noFill/>
          <a:ln>
            <a:noFill/>
          </a:ln>
        </p:spPr>
        <p:txBody>
          <a:bodyPr anchorCtr="0" anchor="ctr" bIns="91425" lIns="91425" rIns="91425" wrap="square" tIns="91425"/>
          <a:lstStyle>
            <a:lvl1pPr indent="0" lvl="0" marL="0" marR="0" rtl="0" algn="ctr">
              <a:spcBef>
                <a:spcPts val="0"/>
              </a:spcBef>
              <a:buNone/>
              <a:defRPr b="0" i="0" sz="1200" u="none" cap="none" strike="noStrike">
                <a:solidFill>
                  <a:schemeClr val="lt1"/>
                </a:solidFill>
                <a:latin typeface="Calibri"/>
                <a:ea typeface="Calibri"/>
                <a:cs typeface="Calibri"/>
                <a:sym typeface="Calibri"/>
              </a:defRPr>
            </a:lvl1pPr>
            <a:lvl2pPr indent="0" lvl="1" marL="457200" marR="0" rtl="0" algn="l">
              <a:spcBef>
                <a:spcPts val="0"/>
              </a:spcBef>
              <a:buNone/>
              <a:defRPr b="0" i="0" sz="1800" u="none" cap="none" strike="noStrike">
                <a:solidFill>
                  <a:schemeClr val="lt1"/>
                </a:solidFill>
                <a:latin typeface="Calibri"/>
                <a:ea typeface="Calibri"/>
                <a:cs typeface="Calibri"/>
                <a:sym typeface="Calibri"/>
              </a:defRPr>
            </a:lvl2pPr>
            <a:lvl3pPr indent="0" lvl="2" marL="914400" marR="0" rtl="0" algn="l">
              <a:spcBef>
                <a:spcPts val="0"/>
              </a:spcBef>
              <a:buNone/>
              <a:defRPr b="0" i="0" sz="1800" u="none" cap="none" strike="noStrike">
                <a:solidFill>
                  <a:schemeClr val="lt1"/>
                </a:solidFill>
                <a:latin typeface="Calibri"/>
                <a:ea typeface="Calibri"/>
                <a:cs typeface="Calibri"/>
                <a:sym typeface="Calibri"/>
              </a:defRPr>
            </a:lvl3pPr>
            <a:lvl4pPr indent="0" lvl="3" marL="1371600" marR="0" rtl="0" algn="l">
              <a:spcBef>
                <a:spcPts val="0"/>
              </a:spcBef>
              <a:buNone/>
              <a:defRPr b="0" i="0" sz="1800" u="none" cap="none" strike="noStrike">
                <a:solidFill>
                  <a:schemeClr val="lt1"/>
                </a:solidFill>
                <a:latin typeface="Calibri"/>
                <a:ea typeface="Calibri"/>
                <a:cs typeface="Calibri"/>
                <a:sym typeface="Calibri"/>
              </a:defRPr>
            </a:lvl4pPr>
            <a:lvl5pPr indent="0" lvl="4" marL="1828800" marR="0" rtl="0" algn="l">
              <a:spcBef>
                <a:spcPts val="0"/>
              </a:spcBef>
              <a:buNone/>
              <a:defRPr b="0" i="0" sz="1800" u="none" cap="none" strike="noStrike">
                <a:solidFill>
                  <a:schemeClr val="lt1"/>
                </a:solidFill>
                <a:latin typeface="Calibri"/>
                <a:ea typeface="Calibri"/>
                <a:cs typeface="Calibri"/>
                <a:sym typeface="Calibri"/>
              </a:defRPr>
            </a:lvl5pPr>
            <a:lvl6pPr indent="0" lvl="5" marL="2286000" marR="0" rtl="0" algn="l">
              <a:spcBef>
                <a:spcPts val="0"/>
              </a:spcBef>
              <a:buNone/>
              <a:defRPr b="0" i="0" sz="1800" u="none" cap="none" strike="noStrike">
                <a:solidFill>
                  <a:schemeClr val="lt1"/>
                </a:solidFill>
                <a:latin typeface="Calibri"/>
                <a:ea typeface="Calibri"/>
                <a:cs typeface="Calibri"/>
                <a:sym typeface="Calibri"/>
              </a:defRPr>
            </a:lvl6pPr>
            <a:lvl7pPr indent="0" lvl="6" marL="2743200" marR="0" rtl="0" algn="l">
              <a:spcBef>
                <a:spcPts val="0"/>
              </a:spcBef>
              <a:buNone/>
              <a:defRPr b="0" i="0" sz="1800" u="none" cap="none" strike="noStrike">
                <a:solidFill>
                  <a:schemeClr val="lt1"/>
                </a:solidFill>
                <a:latin typeface="Calibri"/>
                <a:ea typeface="Calibri"/>
                <a:cs typeface="Calibri"/>
                <a:sym typeface="Calibri"/>
              </a:defRPr>
            </a:lvl7pPr>
            <a:lvl8pPr indent="0" lvl="7" marL="3200400" marR="0" rtl="0" algn="l">
              <a:spcBef>
                <a:spcPts val="0"/>
              </a:spcBef>
              <a:buNone/>
              <a:defRPr b="0" i="0" sz="1800" u="none" cap="none" strike="noStrike">
                <a:solidFill>
                  <a:schemeClr val="lt1"/>
                </a:solidFill>
                <a:latin typeface="Calibri"/>
                <a:ea typeface="Calibri"/>
                <a:cs typeface="Calibri"/>
                <a:sym typeface="Calibri"/>
              </a:defRPr>
            </a:lvl8pPr>
            <a:lvl9pPr indent="0" lvl="8" marL="3657600" marR="0" rtl="0" algn="l">
              <a:spcBef>
                <a:spcPts val="0"/>
              </a:spcBef>
              <a:buNone/>
              <a:defRPr b="0" i="0" sz="1800" u="none" cap="none" strike="noStrike">
                <a:solidFill>
                  <a:schemeClr val="lt1"/>
                </a:solidFill>
                <a:latin typeface="Calibri"/>
                <a:ea typeface="Calibri"/>
                <a:cs typeface="Calibri"/>
                <a:sym typeface="Calibri"/>
              </a:defRPr>
            </a:lvl9pPr>
          </a:lstStyle>
          <a:p/>
        </p:txBody>
      </p:sp>
      <p:sp>
        <p:nvSpPr>
          <p:cNvPr id="123" name="Shape 123"/>
          <p:cNvSpPr txBox="1"/>
          <p:nvPr>
            <p:ph idx="12" type="sldNum"/>
          </p:nvPr>
        </p:nvSpPr>
        <p:spPr>
          <a:xfrm>
            <a:off x="6553200" y="6356350"/>
            <a:ext cx="2133600" cy="365100"/>
          </a:xfrm>
          <a:prstGeom prst="rect">
            <a:avLst/>
          </a:prstGeom>
          <a:noFill/>
          <a:ln>
            <a:noFill/>
          </a:ln>
        </p:spPr>
        <p:txBody>
          <a:bodyPr anchorCtr="0" anchor="ctr" bIns="45700" lIns="91425" rIns="91425" wrap="square" tIns="45700">
            <a:noAutofit/>
          </a:bodyPr>
          <a:lstStyle/>
          <a:p>
            <a:pPr indent="0" lvl="0" marL="0" marR="0" rtl="0" algn="r">
              <a:spcBef>
                <a:spcPts val="0"/>
              </a:spcBef>
              <a:buSzPct val="25000"/>
              <a:buNone/>
            </a:pPr>
            <a:fld id="{00000000-1234-1234-1234-123412341234}" type="slidenum">
              <a:rPr b="0" i="0" lang="en" sz="1200" u="none" cap="none" strike="noStrike">
                <a:solidFill>
                  <a:schemeClr val="lt1"/>
                </a:solidFill>
                <a:latin typeface="Calibri"/>
                <a:ea typeface="Calibri"/>
                <a:cs typeface="Calibri"/>
                <a:sym typeface="Calibri"/>
              </a:rPr>
              <a:t>‹#›</a:t>
            </a:fld>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Only">
  <p:cSld name="Title Only">
    <p:spTree>
      <p:nvGrpSpPr>
        <p:cNvPr id="124" name="Shape 124"/>
        <p:cNvGrpSpPr/>
        <p:nvPr/>
      </p:nvGrpSpPr>
      <p:grpSpPr>
        <a:xfrm>
          <a:off x="0" y="0"/>
          <a:ext cx="0" cy="0"/>
          <a:chOff x="0" y="0"/>
          <a:chExt cx="0" cy="0"/>
        </a:xfrm>
      </p:grpSpPr>
      <p:sp>
        <p:nvSpPr>
          <p:cNvPr id="125" name="Shape 125"/>
          <p:cNvSpPr txBox="1"/>
          <p:nvPr>
            <p:ph type="title"/>
          </p:nvPr>
        </p:nvSpPr>
        <p:spPr>
          <a:xfrm>
            <a:off x="457200" y="274638"/>
            <a:ext cx="8229600" cy="1143000"/>
          </a:xfrm>
          <a:prstGeom prst="rect">
            <a:avLst/>
          </a:prstGeom>
          <a:noFill/>
          <a:ln>
            <a:noFill/>
          </a:ln>
        </p:spPr>
        <p:txBody>
          <a:bodyPr anchorCtr="0" anchor="ctr" bIns="91425" lIns="91425" rIns="91425" wrap="square" tIns="91425"/>
          <a:lstStyle>
            <a:lvl1pPr indent="0" lvl="0" marL="0" marR="0" rtl="0" algn="ctr">
              <a:spcBef>
                <a:spcPts val="0"/>
              </a:spcBef>
              <a:buClr>
                <a:schemeClr val="lt1"/>
              </a:buClr>
              <a:buFont typeface="Calibri"/>
              <a:buNone/>
              <a:defRPr b="0" i="0" sz="4400" u="none" cap="none" strike="noStrike">
                <a:solidFill>
                  <a:schemeClr val="lt1"/>
                </a:solidFill>
                <a:latin typeface="Calibri"/>
                <a:ea typeface="Calibri"/>
                <a:cs typeface="Calibri"/>
                <a:sym typeface="Calibri"/>
              </a:defRPr>
            </a:lvl1pPr>
            <a:lvl2pPr indent="0" lvl="1" rtl="0">
              <a:spcBef>
                <a:spcPts val="0"/>
              </a:spcBef>
              <a:buNone/>
              <a:defRPr sz="1800"/>
            </a:lvl2pPr>
            <a:lvl3pPr indent="0" lvl="2" rtl="0">
              <a:spcBef>
                <a:spcPts val="0"/>
              </a:spcBef>
              <a:buNone/>
              <a:defRPr sz="1800"/>
            </a:lvl3pPr>
            <a:lvl4pPr indent="0" lvl="3" rtl="0">
              <a:spcBef>
                <a:spcPts val="0"/>
              </a:spcBef>
              <a:buNone/>
              <a:defRPr sz="1800"/>
            </a:lvl4pPr>
            <a:lvl5pPr indent="0" lvl="4" rtl="0">
              <a:spcBef>
                <a:spcPts val="0"/>
              </a:spcBef>
              <a:buNone/>
              <a:defRPr sz="1800"/>
            </a:lvl5pPr>
            <a:lvl6pPr indent="0" lvl="5" rtl="0">
              <a:spcBef>
                <a:spcPts val="0"/>
              </a:spcBef>
              <a:buNone/>
              <a:defRPr sz="1800"/>
            </a:lvl6pPr>
            <a:lvl7pPr indent="0" lvl="6" rtl="0">
              <a:spcBef>
                <a:spcPts val="0"/>
              </a:spcBef>
              <a:buNone/>
              <a:defRPr sz="1800"/>
            </a:lvl7pPr>
            <a:lvl8pPr indent="0" lvl="7" rtl="0">
              <a:spcBef>
                <a:spcPts val="0"/>
              </a:spcBef>
              <a:buNone/>
              <a:defRPr sz="1800"/>
            </a:lvl8pPr>
            <a:lvl9pPr indent="0" lvl="8" rtl="0">
              <a:spcBef>
                <a:spcPts val="0"/>
              </a:spcBef>
              <a:buNone/>
              <a:defRPr sz="1800"/>
            </a:lvl9pPr>
          </a:lstStyle>
          <a:p/>
        </p:txBody>
      </p:sp>
      <p:sp>
        <p:nvSpPr>
          <p:cNvPr id="126" name="Shape 126"/>
          <p:cNvSpPr txBox="1"/>
          <p:nvPr>
            <p:ph idx="10" type="dt"/>
          </p:nvPr>
        </p:nvSpPr>
        <p:spPr>
          <a:xfrm>
            <a:off x="457200" y="6356350"/>
            <a:ext cx="2133600" cy="365100"/>
          </a:xfrm>
          <a:prstGeom prst="rect">
            <a:avLst/>
          </a:prstGeom>
          <a:noFill/>
          <a:ln>
            <a:noFill/>
          </a:ln>
        </p:spPr>
        <p:txBody>
          <a:bodyPr anchorCtr="0" anchor="ctr" bIns="91425" lIns="91425" rIns="91425" wrap="square" tIns="91425"/>
          <a:lstStyle>
            <a:lvl1pPr indent="0" lvl="0" marL="0" marR="0" rtl="0" algn="l">
              <a:spcBef>
                <a:spcPts val="0"/>
              </a:spcBef>
              <a:buNone/>
              <a:defRPr b="0" i="0" sz="1200" u="none" cap="none" strike="noStrike">
                <a:solidFill>
                  <a:schemeClr val="lt1"/>
                </a:solidFill>
                <a:latin typeface="Calibri"/>
                <a:ea typeface="Calibri"/>
                <a:cs typeface="Calibri"/>
                <a:sym typeface="Calibri"/>
              </a:defRPr>
            </a:lvl1pPr>
            <a:lvl2pPr indent="0" lvl="1" marL="457200" marR="0" rtl="0" algn="l">
              <a:spcBef>
                <a:spcPts val="0"/>
              </a:spcBef>
              <a:buNone/>
              <a:defRPr b="0" i="0" sz="1800" u="none" cap="none" strike="noStrike">
                <a:solidFill>
                  <a:schemeClr val="lt1"/>
                </a:solidFill>
                <a:latin typeface="Calibri"/>
                <a:ea typeface="Calibri"/>
                <a:cs typeface="Calibri"/>
                <a:sym typeface="Calibri"/>
              </a:defRPr>
            </a:lvl2pPr>
            <a:lvl3pPr indent="0" lvl="2" marL="914400" marR="0" rtl="0" algn="l">
              <a:spcBef>
                <a:spcPts val="0"/>
              </a:spcBef>
              <a:buNone/>
              <a:defRPr b="0" i="0" sz="1800" u="none" cap="none" strike="noStrike">
                <a:solidFill>
                  <a:schemeClr val="lt1"/>
                </a:solidFill>
                <a:latin typeface="Calibri"/>
                <a:ea typeface="Calibri"/>
                <a:cs typeface="Calibri"/>
                <a:sym typeface="Calibri"/>
              </a:defRPr>
            </a:lvl3pPr>
            <a:lvl4pPr indent="0" lvl="3" marL="1371600" marR="0" rtl="0" algn="l">
              <a:spcBef>
                <a:spcPts val="0"/>
              </a:spcBef>
              <a:buNone/>
              <a:defRPr b="0" i="0" sz="1800" u="none" cap="none" strike="noStrike">
                <a:solidFill>
                  <a:schemeClr val="lt1"/>
                </a:solidFill>
                <a:latin typeface="Calibri"/>
                <a:ea typeface="Calibri"/>
                <a:cs typeface="Calibri"/>
                <a:sym typeface="Calibri"/>
              </a:defRPr>
            </a:lvl4pPr>
            <a:lvl5pPr indent="0" lvl="4" marL="1828800" marR="0" rtl="0" algn="l">
              <a:spcBef>
                <a:spcPts val="0"/>
              </a:spcBef>
              <a:buNone/>
              <a:defRPr b="0" i="0" sz="1800" u="none" cap="none" strike="noStrike">
                <a:solidFill>
                  <a:schemeClr val="lt1"/>
                </a:solidFill>
                <a:latin typeface="Calibri"/>
                <a:ea typeface="Calibri"/>
                <a:cs typeface="Calibri"/>
                <a:sym typeface="Calibri"/>
              </a:defRPr>
            </a:lvl5pPr>
            <a:lvl6pPr indent="0" lvl="5" marL="2286000" marR="0" rtl="0" algn="l">
              <a:spcBef>
                <a:spcPts val="0"/>
              </a:spcBef>
              <a:buNone/>
              <a:defRPr b="0" i="0" sz="1800" u="none" cap="none" strike="noStrike">
                <a:solidFill>
                  <a:schemeClr val="lt1"/>
                </a:solidFill>
                <a:latin typeface="Calibri"/>
                <a:ea typeface="Calibri"/>
                <a:cs typeface="Calibri"/>
                <a:sym typeface="Calibri"/>
              </a:defRPr>
            </a:lvl6pPr>
            <a:lvl7pPr indent="0" lvl="6" marL="2743200" marR="0" rtl="0" algn="l">
              <a:spcBef>
                <a:spcPts val="0"/>
              </a:spcBef>
              <a:buNone/>
              <a:defRPr b="0" i="0" sz="1800" u="none" cap="none" strike="noStrike">
                <a:solidFill>
                  <a:schemeClr val="lt1"/>
                </a:solidFill>
                <a:latin typeface="Calibri"/>
                <a:ea typeface="Calibri"/>
                <a:cs typeface="Calibri"/>
                <a:sym typeface="Calibri"/>
              </a:defRPr>
            </a:lvl7pPr>
            <a:lvl8pPr indent="0" lvl="7" marL="3200400" marR="0" rtl="0" algn="l">
              <a:spcBef>
                <a:spcPts val="0"/>
              </a:spcBef>
              <a:buNone/>
              <a:defRPr b="0" i="0" sz="1800" u="none" cap="none" strike="noStrike">
                <a:solidFill>
                  <a:schemeClr val="lt1"/>
                </a:solidFill>
                <a:latin typeface="Calibri"/>
                <a:ea typeface="Calibri"/>
                <a:cs typeface="Calibri"/>
                <a:sym typeface="Calibri"/>
              </a:defRPr>
            </a:lvl8pPr>
            <a:lvl9pPr indent="0" lvl="8" marL="3657600" marR="0" rtl="0" algn="l">
              <a:spcBef>
                <a:spcPts val="0"/>
              </a:spcBef>
              <a:buNone/>
              <a:defRPr b="0" i="0" sz="1800" u="none" cap="none" strike="noStrike">
                <a:solidFill>
                  <a:schemeClr val="lt1"/>
                </a:solidFill>
                <a:latin typeface="Calibri"/>
                <a:ea typeface="Calibri"/>
                <a:cs typeface="Calibri"/>
                <a:sym typeface="Calibri"/>
              </a:defRPr>
            </a:lvl9pPr>
          </a:lstStyle>
          <a:p/>
        </p:txBody>
      </p:sp>
      <p:sp>
        <p:nvSpPr>
          <p:cNvPr id="127" name="Shape 127"/>
          <p:cNvSpPr txBox="1"/>
          <p:nvPr>
            <p:ph idx="11" type="ftr"/>
          </p:nvPr>
        </p:nvSpPr>
        <p:spPr>
          <a:xfrm>
            <a:off x="3124200" y="6356350"/>
            <a:ext cx="2895600" cy="365100"/>
          </a:xfrm>
          <a:prstGeom prst="rect">
            <a:avLst/>
          </a:prstGeom>
          <a:noFill/>
          <a:ln>
            <a:noFill/>
          </a:ln>
        </p:spPr>
        <p:txBody>
          <a:bodyPr anchorCtr="0" anchor="ctr" bIns="91425" lIns="91425" rIns="91425" wrap="square" tIns="91425"/>
          <a:lstStyle>
            <a:lvl1pPr indent="0" lvl="0" marL="0" marR="0" rtl="0" algn="ctr">
              <a:spcBef>
                <a:spcPts val="0"/>
              </a:spcBef>
              <a:buNone/>
              <a:defRPr b="0" i="0" sz="1200" u="none" cap="none" strike="noStrike">
                <a:solidFill>
                  <a:schemeClr val="lt1"/>
                </a:solidFill>
                <a:latin typeface="Calibri"/>
                <a:ea typeface="Calibri"/>
                <a:cs typeface="Calibri"/>
                <a:sym typeface="Calibri"/>
              </a:defRPr>
            </a:lvl1pPr>
            <a:lvl2pPr indent="0" lvl="1" marL="457200" marR="0" rtl="0" algn="l">
              <a:spcBef>
                <a:spcPts val="0"/>
              </a:spcBef>
              <a:buNone/>
              <a:defRPr b="0" i="0" sz="1800" u="none" cap="none" strike="noStrike">
                <a:solidFill>
                  <a:schemeClr val="lt1"/>
                </a:solidFill>
                <a:latin typeface="Calibri"/>
                <a:ea typeface="Calibri"/>
                <a:cs typeface="Calibri"/>
                <a:sym typeface="Calibri"/>
              </a:defRPr>
            </a:lvl2pPr>
            <a:lvl3pPr indent="0" lvl="2" marL="914400" marR="0" rtl="0" algn="l">
              <a:spcBef>
                <a:spcPts val="0"/>
              </a:spcBef>
              <a:buNone/>
              <a:defRPr b="0" i="0" sz="1800" u="none" cap="none" strike="noStrike">
                <a:solidFill>
                  <a:schemeClr val="lt1"/>
                </a:solidFill>
                <a:latin typeface="Calibri"/>
                <a:ea typeface="Calibri"/>
                <a:cs typeface="Calibri"/>
                <a:sym typeface="Calibri"/>
              </a:defRPr>
            </a:lvl3pPr>
            <a:lvl4pPr indent="0" lvl="3" marL="1371600" marR="0" rtl="0" algn="l">
              <a:spcBef>
                <a:spcPts val="0"/>
              </a:spcBef>
              <a:buNone/>
              <a:defRPr b="0" i="0" sz="1800" u="none" cap="none" strike="noStrike">
                <a:solidFill>
                  <a:schemeClr val="lt1"/>
                </a:solidFill>
                <a:latin typeface="Calibri"/>
                <a:ea typeface="Calibri"/>
                <a:cs typeface="Calibri"/>
                <a:sym typeface="Calibri"/>
              </a:defRPr>
            </a:lvl4pPr>
            <a:lvl5pPr indent="0" lvl="4" marL="1828800" marR="0" rtl="0" algn="l">
              <a:spcBef>
                <a:spcPts val="0"/>
              </a:spcBef>
              <a:buNone/>
              <a:defRPr b="0" i="0" sz="1800" u="none" cap="none" strike="noStrike">
                <a:solidFill>
                  <a:schemeClr val="lt1"/>
                </a:solidFill>
                <a:latin typeface="Calibri"/>
                <a:ea typeface="Calibri"/>
                <a:cs typeface="Calibri"/>
                <a:sym typeface="Calibri"/>
              </a:defRPr>
            </a:lvl5pPr>
            <a:lvl6pPr indent="0" lvl="5" marL="2286000" marR="0" rtl="0" algn="l">
              <a:spcBef>
                <a:spcPts val="0"/>
              </a:spcBef>
              <a:buNone/>
              <a:defRPr b="0" i="0" sz="1800" u="none" cap="none" strike="noStrike">
                <a:solidFill>
                  <a:schemeClr val="lt1"/>
                </a:solidFill>
                <a:latin typeface="Calibri"/>
                <a:ea typeface="Calibri"/>
                <a:cs typeface="Calibri"/>
                <a:sym typeface="Calibri"/>
              </a:defRPr>
            </a:lvl6pPr>
            <a:lvl7pPr indent="0" lvl="6" marL="2743200" marR="0" rtl="0" algn="l">
              <a:spcBef>
                <a:spcPts val="0"/>
              </a:spcBef>
              <a:buNone/>
              <a:defRPr b="0" i="0" sz="1800" u="none" cap="none" strike="noStrike">
                <a:solidFill>
                  <a:schemeClr val="lt1"/>
                </a:solidFill>
                <a:latin typeface="Calibri"/>
                <a:ea typeface="Calibri"/>
                <a:cs typeface="Calibri"/>
                <a:sym typeface="Calibri"/>
              </a:defRPr>
            </a:lvl7pPr>
            <a:lvl8pPr indent="0" lvl="7" marL="3200400" marR="0" rtl="0" algn="l">
              <a:spcBef>
                <a:spcPts val="0"/>
              </a:spcBef>
              <a:buNone/>
              <a:defRPr b="0" i="0" sz="1800" u="none" cap="none" strike="noStrike">
                <a:solidFill>
                  <a:schemeClr val="lt1"/>
                </a:solidFill>
                <a:latin typeface="Calibri"/>
                <a:ea typeface="Calibri"/>
                <a:cs typeface="Calibri"/>
                <a:sym typeface="Calibri"/>
              </a:defRPr>
            </a:lvl8pPr>
            <a:lvl9pPr indent="0" lvl="8" marL="3657600" marR="0" rtl="0" algn="l">
              <a:spcBef>
                <a:spcPts val="0"/>
              </a:spcBef>
              <a:buNone/>
              <a:defRPr b="0" i="0" sz="1800" u="none" cap="none" strike="noStrike">
                <a:solidFill>
                  <a:schemeClr val="lt1"/>
                </a:solidFill>
                <a:latin typeface="Calibri"/>
                <a:ea typeface="Calibri"/>
                <a:cs typeface="Calibri"/>
                <a:sym typeface="Calibri"/>
              </a:defRPr>
            </a:lvl9pPr>
          </a:lstStyle>
          <a:p/>
        </p:txBody>
      </p:sp>
      <p:sp>
        <p:nvSpPr>
          <p:cNvPr id="128" name="Shape 128"/>
          <p:cNvSpPr txBox="1"/>
          <p:nvPr>
            <p:ph idx="12" type="sldNum"/>
          </p:nvPr>
        </p:nvSpPr>
        <p:spPr>
          <a:xfrm>
            <a:off x="6553200" y="6356350"/>
            <a:ext cx="2133600" cy="365100"/>
          </a:xfrm>
          <a:prstGeom prst="rect">
            <a:avLst/>
          </a:prstGeom>
          <a:noFill/>
          <a:ln>
            <a:noFill/>
          </a:ln>
        </p:spPr>
        <p:txBody>
          <a:bodyPr anchorCtr="0" anchor="ctr" bIns="45700" lIns="91425" rIns="91425" wrap="square" tIns="45700">
            <a:noAutofit/>
          </a:bodyPr>
          <a:lstStyle/>
          <a:p>
            <a:pPr indent="0" lvl="0" marL="0" marR="0" rtl="0" algn="r">
              <a:spcBef>
                <a:spcPts val="0"/>
              </a:spcBef>
              <a:buSzPct val="25000"/>
              <a:buNone/>
            </a:pPr>
            <a:fld id="{00000000-1234-1234-1234-123412341234}" type="slidenum">
              <a:rPr b="0" i="0" lang="en" sz="1200" u="none" cap="none" strike="noStrike">
                <a:solidFill>
                  <a:schemeClr val="lt1"/>
                </a:solidFill>
                <a:latin typeface="Calibri"/>
                <a:ea typeface="Calibri"/>
                <a:cs typeface="Calibri"/>
                <a:sym typeface="Calibri"/>
              </a:rPr>
              <a:t>‹#›</a:t>
            </a:fld>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objTx">
  <p:cSld name="Content with Caption">
    <p:spTree>
      <p:nvGrpSpPr>
        <p:cNvPr id="129" name="Shape 129"/>
        <p:cNvGrpSpPr/>
        <p:nvPr/>
      </p:nvGrpSpPr>
      <p:grpSpPr>
        <a:xfrm>
          <a:off x="0" y="0"/>
          <a:ext cx="0" cy="0"/>
          <a:chOff x="0" y="0"/>
          <a:chExt cx="0" cy="0"/>
        </a:xfrm>
      </p:grpSpPr>
      <p:sp>
        <p:nvSpPr>
          <p:cNvPr id="130" name="Shape 130"/>
          <p:cNvSpPr txBox="1"/>
          <p:nvPr>
            <p:ph type="title"/>
          </p:nvPr>
        </p:nvSpPr>
        <p:spPr>
          <a:xfrm>
            <a:off x="457200" y="273050"/>
            <a:ext cx="3008400" cy="1161900"/>
          </a:xfrm>
          <a:prstGeom prst="rect">
            <a:avLst/>
          </a:prstGeom>
          <a:noFill/>
          <a:ln>
            <a:noFill/>
          </a:ln>
        </p:spPr>
        <p:txBody>
          <a:bodyPr anchorCtr="0" anchor="b" bIns="91425" lIns="91425" rIns="91425" wrap="square" tIns="91425"/>
          <a:lstStyle>
            <a:lvl1pPr indent="0" lvl="0" marL="0" marR="0" rtl="0" algn="l">
              <a:spcBef>
                <a:spcPts val="0"/>
              </a:spcBef>
              <a:buClr>
                <a:schemeClr val="lt1"/>
              </a:buClr>
              <a:buFont typeface="Calibri"/>
              <a:buNone/>
              <a:defRPr b="1" i="0" sz="2000" u="none" cap="none" strike="noStrike">
                <a:solidFill>
                  <a:schemeClr val="lt1"/>
                </a:solidFill>
                <a:latin typeface="Calibri"/>
                <a:ea typeface="Calibri"/>
                <a:cs typeface="Calibri"/>
                <a:sym typeface="Calibri"/>
              </a:defRPr>
            </a:lvl1pPr>
            <a:lvl2pPr indent="0" lvl="1" rtl="0">
              <a:spcBef>
                <a:spcPts val="0"/>
              </a:spcBef>
              <a:buNone/>
              <a:defRPr sz="1800"/>
            </a:lvl2pPr>
            <a:lvl3pPr indent="0" lvl="2" rtl="0">
              <a:spcBef>
                <a:spcPts val="0"/>
              </a:spcBef>
              <a:buNone/>
              <a:defRPr sz="1800"/>
            </a:lvl3pPr>
            <a:lvl4pPr indent="0" lvl="3" rtl="0">
              <a:spcBef>
                <a:spcPts val="0"/>
              </a:spcBef>
              <a:buNone/>
              <a:defRPr sz="1800"/>
            </a:lvl4pPr>
            <a:lvl5pPr indent="0" lvl="4" rtl="0">
              <a:spcBef>
                <a:spcPts val="0"/>
              </a:spcBef>
              <a:buNone/>
              <a:defRPr sz="1800"/>
            </a:lvl5pPr>
            <a:lvl6pPr indent="0" lvl="5" rtl="0">
              <a:spcBef>
                <a:spcPts val="0"/>
              </a:spcBef>
              <a:buNone/>
              <a:defRPr sz="1800"/>
            </a:lvl6pPr>
            <a:lvl7pPr indent="0" lvl="6" rtl="0">
              <a:spcBef>
                <a:spcPts val="0"/>
              </a:spcBef>
              <a:buNone/>
              <a:defRPr sz="1800"/>
            </a:lvl7pPr>
            <a:lvl8pPr indent="0" lvl="7" rtl="0">
              <a:spcBef>
                <a:spcPts val="0"/>
              </a:spcBef>
              <a:buNone/>
              <a:defRPr sz="1800"/>
            </a:lvl8pPr>
            <a:lvl9pPr indent="0" lvl="8" rtl="0">
              <a:spcBef>
                <a:spcPts val="0"/>
              </a:spcBef>
              <a:buNone/>
              <a:defRPr sz="1800"/>
            </a:lvl9pPr>
          </a:lstStyle>
          <a:p/>
        </p:txBody>
      </p:sp>
      <p:sp>
        <p:nvSpPr>
          <p:cNvPr id="131" name="Shape 131"/>
          <p:cNvSpPr txBox="1"/>
          <p:nvPr>
            <p:ph idx="1" type="body"/>
          </p:nvPr>
        </p:nvSpPr>
        <p:spPr>
          <a:xfrm>
            <a:off x="3575050" y="273050"/>
            <a:ext cx="5111700" cy="5853000"/>
          </a:xfrm>
          <a:prstGeom prst="rect">
            <a:avLst/>
          </a:prstGeom>
          <a:noFill/>
          <a:ln>
            <a:noFill/>
          </a:ln>
        </p:spPr>
        <p:txBody>
          <a:bodyPr anchorCtr="0" anchor="t" bIns="91425" lIns="91425" rIns="91425" wrap="square" tIns="91425"/>
          <a:lstStyle>
            <a:lvl1pPr indent="-139700" lvl="0" marL="342900" marR="0" rtl="0" algn="l">
              <a:spcBef>
                <a:spcPts val="640"/>
              </a:spcBef>
              <a:buClr>
                <a:schemeClr val="lt1"/>
              </a:buClr>
              <a:buSzPct val="100000"/>
              <a:buFont typeface="Arial"/>
              <a:buChar char="•"/>
              <a:defRPr b="0" i="0" sz="3200" u="none" cap="none" strike="noStrike">
                <a:solidFill>
                  <a:schemeClr val="lt1"/>
                </a:solidFill>
                <a:latin typeface="Calibri"/>
                <a:ea typeface="Calibri"/>
                <a:cs typeface="Calibri"/>
                <a:sym typeface="Calibri"/>
              </a:defRPr>
            </a:lvl1pPr>
            <a:lvl2pPr indent="-107950" lvl="1" marL="742950" marR="0" rtl="0" algn="l">
              <a:spcBef>
                <a:spcPts val="560"/>
              </a:spcBef>
              <a:buClr>
                <a:schemeClr val="lt1"/>
              </a:buClr>
              <a:buSzPct val="100000"/>
              <a:buFont typeface="Arial"/>
              <a:buChar char="–"/>
              <a:defRPr b="0" i="0" sz="2800" u="none" cap="none" strike="noStrike">
                <a:solidFill>
                  <a:schemeClr val="lt1"/>
                </a:solidFill>
                <a:latin typeface="Calibri"/>
                <a:ea typeface="Calibri"/>
                <a:cs typeface="Calibri"/>
                <a:sym typeface="Calibri"/>
              </a:defRPr>
            </a:lvl2pPr>
            <a:lvl3pPr indent="-76200" lvl="2" marL="1143000" marR="0" rtl="0" algn="l">
              <a:spcBef>
                <a:spcPts val="480"/>
              </a:spcBef>
              <a:buClr>
                <a:schemeClr val="lt1"/>
              </a:buClr>
              <a:buSzPct val="100000"/>
              <a:buFont typeface="Arial"/>
              <a:buChar char="•"/>
              <a:defRPr b="0" i="0" sz="2400" u="none" cap="none" strike="noStrike">
                <a:solidFill>
                  <a:schemeClr val="lt1"/>
                </a:solidFill>
                <a:latin typeface="Calibri"/>
                <a:ea typeface="Calibri"/>
                <a:cs typeface="Calibri"/>
                <a:sym typeface="Calibri"/>
              </a:defRPr>
            </a:lvl3pPr>
            <a:lvl4pPr indent="-101600" lvl="3" marL="1600200" marR="0" rtl="0" algn="l">
              <a:spcBef>
                <a:spcPts val="400"/>
              </a:spcBef>
              <a:buClr>
                <a:schemeClr val="lt1"/>
              </a:buClr>
              <a:buSzPct val="100000"/>
              <a:buFont typeface="Arial"/>
              <a:buChar char="–"/>
              <a:defRPr b="0" i="0" sz="2000" u="none" cap="none" strike="noStrike">
                <a:solidFill>
                  <a:schemeClr val="lt1"/>
                </a:solidFill>
                <a:latin typeface="Calibri"/>
                <a:ea typeface="Calibri"/>
                <a:cs typeface="Calibri"/>
                <a:sym typeface="Calibri"/>
              </a:defRPr>
            </a:lvl4pPr>
            <a:lvl5pPr indent="-101600" lvl="4" marL="2057400" marR="0" rtl="0" algn="l">
              <a:spcBef>
                <a:spcPts val="400"/>
              </a:spcBef>
              <a:buClr>
                <a:schemeClr val="lt1"/>
              </a:buClr>
              <a:buSzPct val="100000"/>
              <a:buFont typeface="Arial"/>
              <a:buChar char="»"/>
              <a:defRPr b="0" i="0" sz="2000" u="none" cap="none" strike="noStrike">
                <a:solidFill>
                  <a:schemeClr val="lt1"/>
                </a:solidFill>
                <a:latin typeface="Calibri"/>
                <a:ea typeface="Calibri"/>
                <a:cs typeface="Calibri"/>
                <a:sym typeface="Calibri"/>
              </a:defRPr>
            </a:lvl5pPr>
            <a:lvl6pPr indent="-101600" lvl="5" marL="2514600" marR="0" rtl="0" algn="l">
              <a:spcBef>
                <a:spcPts val="400"/>
              </a:spcBef>
              <a:buClr>
                <a:schemeClr val="lt1"/>
              </a:buClr>
              <a:buSzPct val="100000"/>
              <a:buFont typeface="Arial"/>
              <a:buChar char="•"/>
              <a:defRPr b="0" i="0" sz="2000" u="none" cap="none" strike="noStrike">
                <a:solidFill>
                  <a:schemeClr val="lt1"/>
                </a:solidFill>
                <a:latin typeface="Calibri"/>
                <a:ea typeface="Calibri"/>
                <a:cs typeface="Calibri"/>
                <a:sym typeface="Calibri"/>
              </a:defRPr>
            </a:lvl6pPr>
            <a:lvl7pPr indent="-101600" lvl="6" marL="2971800" marR="0" rtl="0" algn="l">
              <a:spcBef>
                <a:spcPts val="400"/>
              </a:spcBef>
              <a:buClr>
                <a:schemeClr val="lt1"/>
              </a:buClr>
              <a:buSzPct val="100000"/>
              <a:buFont typeface="Arial"/>
              <a:buChar char="•"/>
              <a:defRPr b="0" i="0" sz="2000" u="none" cap="none" strike="noStrike">
                <a:solidFill>
                  <a:schemeClr val="lt1"/>
                </a:solidFill>
                <a:latin typeface="Calibri"/>
                <a:ea typeface="Calibri"/>
                <a:cs typeface="Calibri"/>
                <a:sym typeface="Calibri"/>
              </a:defRPr>
            </a:lvl7pPr>
            <a:lvl8pPr indent="-101600" lvl="7" marL="3429000" marR="0" rtl="0" algn="l">
              <a:spcBef>
                <a:spcPts val="400"/>
              </a:spcBef>
              <a:buClr>
                <a:schemeClr val="lt1"/>
              </a:buClr>
              <a:buSzPct val="100000"/>
              <a:buFont typeface="Arial"/>
              <a:buChar char="•"/>
              <a:defRPr b="0" i="0" sz="2000" u="none" cap="none" strike="noStrike">
                <a:solidFill>
                  <a:schemeClr val="lt1"/>
                </a:solidFill>
                <a:latin typeface="Calibri"/>
                <a:ea typeface="Calibri"/>
                <a:cs typeface="Calibri"/>
                <a:sym typeface="Calibri"/>
              </a:defRPr>
            </a:lvl8pPr>
            <a:lvl9pPr indent="-101600" lvl="8" marL="3886200" marR="0" rtl="0" algn="l">
              <a:spcBef>
                <a:spcPts val="400"/>
              </a:spcBef>
              <a:buClr>
                <a:schemeClr val="lt1"/>
              </a:buClr>
              <a:buSzPct val="100000"/>
              <a:buFont typeface="Arial"/>
              <a:buChar char="•"/>
              <a:defRPr b="0" i="0" sz="2000" u="none" cap="none" strike="noStrike">
                <a:solidFill>
                  <a:schemeClr val="lt1"/>
                </a:solidFill>
                <a:latin typeface="Calibri"/>
                <a:ea typeface="Calibri"/>
                <a:cs typeface="Calibri"/>
                <a:sym typeface="Calibri"/>
              </a:defRPr>
            </a:lvl9pPr>
          </a:lstStyle>
          <a:p/>
        </p:txBody>
      </p:sp>
      <p:sp>
        <p:nvSpPr>
          <p:cNvPr id="132" name="Shape 132"/>
          <p:cNvSpPr txBox="1"/>
          <p:nvPr>
            <p:ph idx="2" type="body"/>
          </p:nvPr>
        </p:nvSpPr>
        <p:spPr>
          <a:xfrm>
            <a:off x="457200" y="1435100"/>
            <a:ext cx="3008400" cy="4691100"/>
          </a:xfrm>
          <a:prstGeom prst="rect">
            <a:avLst/>
          </a:prstGeom>
          <a:noFill/>
          <a:ln>
            <a:noFill/>
          </a:ln>
        </p:spPr>
        <p:txBody>
          <a:bodyPr anchorCtr="0" anchor="t" bIns="91425" lIns="91425" rIns="91425" wrap="square" tIns="91425"/>
          <a:lstStyle>
            <a:lvl1pPr indent="0" lvl="0" marL="0" marR="0" rtl="0" algn="l">
              <a:spcBef>
                <a:spcPts val="280"/>
              </a:spcBef>
              <a:buClr>
                <a:schemeClr val="lt1"/>
              </a:buClr>
              <a:buFont typeface="Arial"/>
              <a:buNone/>
              <a:defRPr b="0" i="0" sz="1400" u="none" cap="none" strike="noStrike">
                <a:solidFill>
                  <a:schemeClr val="lt1"/>
                </a:solidFill>
                <a:latin typeface="Calibri"/>
                <a:ea typeface="Calibri"/>
                <a:cs typeface="Calibri"/>
                <a:sym typeface="Calibri"/>
              </a:defRPr>
            </a:lvl1pPr>
            <a:lvl2pPr indent="0" lvl="1" marL="457200" marR="0" rtl="0" algn="l">
              <a:spcBef>
                <a:spcPts val="240"/>
              </a:spcBef>
              <a:buClr>
                <a:schemeClr val="lt1"/>
              </a:buClr>
              <a:buFont typeface="Arial"/>
              <a:buNone/>
              <a:defRPr b="0" i="0" sz="1200" u="none" cap="none" strike="noStrike">
                <a:solidFill>
                  <a:schemeClr val="lt1"/>
                </a:solidFill>
                <a:latin typeface="Calibri"/>
                <a:ea typeface="Calibri"/>
                <a:cs typeface="Calibri"/>
                <a:sym typeface="Calibri"/>
              </a:defRPr>
            </a:lvl2pPr>
            <a:lvl3pPr indent="0" lvl="2" marL="914400" marR="0" rtl="0" algn="l">
              <a:spcBef>
                <a:spcPts val="200"/>
              </a:spcBef>
              <a:buClr>
                <a:schemeClr val="lt1"/>
              </a:buClr>
              <a:buFont typeface="Arial"/>
              <a:buNone/>
              <a:defRPr b="0" i="0" sz="1000" u="none" cap="none" strike="noStrike">
                <a:solidFill>
                  <a:schemeClr val="lt1"/>
                </a:solidFill>
                <a:latin typeface="Calibri"/>
                <a:ea typeface="Calibri"/>
                <a:cs typeface="Calibri"/>
                <a:sym typeface="Calibri"/>
              </a:defRPr>
            </a:lvl3pPr>
            <a:lvl4pPr indent="0" lvl="3" marL="1371600" marR="0" rtl="0" algn="l">
              <a:spcBef>
                <a:spcPts val="180"/>
              </a:spcBef>
              <a:buClr>
                <a:schemeClr val="lt1"/>
              </a:buClr>
              <a:buFont typeface="Arial"/>
              <a:buNone/>
              <a:defRPr b="0" i="0" sz="900" u="none" cap="none" strike="noStrike">
                <a:solidFill>
                  <a:schemeClr val="lt1"/>
                </a:solidFill>
                <a:latin typeface="Calibri"/>
                <a:ea typeface="Calibri"/>
                <a:cs typeface="Calibri"/>
                <a:sym typeface="Calibri"/>
              </a:defRPr>
            </a:lvl4pPr>
            <a:lvl5pPr indent="0" lvl="4" marL="1828800" marR="0" rtl="0" algn="l">
              <a:spcBef>
                <a:spcPts val="180"/>
              </a:spcBef>
              <a:buClr>
                <a:schemeClr val="lt1"/>
              </a:buClr>
              <a:buFont typeface="Arial"/>
              <a:buNone/>
              <a:defRPr b="0" i="0" sz="900" u="none" cap="none" strike="noStrike">
                <a:solidFill>
                  <a:schemeClr val="lt1"/>
                </a:solidFill>
                <a:latin typeface="Calibri"/>
                <a:ea typeface="Calibri"/>
                <a:cs typeface="Calibri"/>
                <a:sym typeface="Calibri"/>
              </a:defRPr>
            </a:lvl5pPr>
            <a:lvl6pPr indent="0" lvl="5" marL="2286000" marR="0" rtl="0" algn="l">
              <a:spcBef>
                <a:spcPts val="180"/>
              </a:spcBef>
              <a:buClr>
                <a:schemeClr val="lt1"/>
              </a:buClr>
              <a:buFont typeface="Arial"/>
              <a:buNone/>
              <a:defRPr b="0" i="0" sz="900" u="none" cap="none" strike="noStrike">
                <a:solidFill>
                  <a:schemeClr val="lt1"/>
                </a:solidFill>
                <a:latin typeface="Calibri"/>
                <a:ea typeface="Calibri"/>
                <a:cs typeface="Calibri"/>
                <a:sym typeface="Calibri"/>
              </a:defRPr>
            </a:lvl6pPr>
            <a:lvl7pPr indent="0" lvl="6" marL="2743200" marR="0" rtl="0" algn="l">
              <a:spcBef>
                <a:spcPts val="180"/>
              </a:spcBef>
              <a:buClr>
                <a:schemeClr val="lt1"/>
              </a:buClr>
              <a:buFont typeface="Arial"/>
              <a:buNone/>
              <a:defRPr b="0" i="0" sz="900" u="none" cap="none" strike="noStrike">
                <a:solidFill>
                  <a:schemeClr val="lt1"/>
                </a:solidFill>
                <a:latin typeface="Calibri"/>
                <a:ea typeface="Calibri"/>
                <a:cs typeface="Calibri"/>
                <a:sym typeface="Calibri"/>
              </a:defRPr>
            </a:lvl7pPr>
            <a:lvl8pPr indent="0" lvl="7" marL="3200400" marR="0" rtl="0" algn="l">
              <a:spcBef>
                <a:spcPts val="180"/>
              </a:spcBef>
              <a:buClr>
                <a:schemeClr val="lt1"/>
              </a:buClr>
              <a:buFont typeface="Arial"/>
              <a:buNone/>
              <a:defRPr b="0" i="0" sz="900" u="none" cap="none" strike="noStrike">
                <a:solidFill>
                  <a:schemeClr val="lt1"/>
                </a:solidFill>
                <a:latin typeface="Calibri"/>
                <a:ea typeface="Calibri"/>
                <a:cs typeface="Calibri"/>
                <a:sym typeface="Calibri"/>
              </a:defRPr>
            </a:lvl8pPr>
            <a:lvl9pPr indent="0" lvl="8" marL="3657600" marR="0" rtl="0" algn="l">
              <a:spcBef>
                <a:spcPts val="180"/>
              </a:spcBef>
              <a:buClr>
                <a:schemeClr val="lt1"/>
              </a:buClr>
              <a:buFont typeface="Arial"/>
              <a:buNone/>
              <a:defRPr b="0" i="0" sz="900" u="none" cap="none" strike="noStrike">
                <a:solidFill>
                  <a:schemeClr val="lt1"/>
                </a:solidFill>
                <a:latin typeface="Calibri"/>
                <a:ea typeface="Calibri"/>
                <a:cs typeface="Calibri"/>
                <a:sym typeface="Calibri"/>
              </a:defRPr>
            </a:lvl9pPr>
          </a:lstStyle>
          <a:p/>
        </p:txBody>
      </p:sp>
      <p:sp>
        <p:nvSpPr>
          <p:cNvPr id="133" name="Shape 133"/>
          <p:cNvSpPr txBox="1"/>
          <p:nvPr>
            <p:ph idx="10" type="dt"/>
          </p:nvPr>
        </p:nvSpPr>
        <p:spPr>
          <a:xfrm>
            <a:off x="457200" y="6356350"/>
            <a:ext cx="2133600" cy="365100"/>
          </a:xfrm>
          <a:prstGeom prst="rect">
            <a:avLst/>
          </a:prstGeom>
          <a:noFill/>
          <a:ln>
            <a:noFill/>
          </a:ln>
        </p:spPr>
        <p:txBody>
          <a:bodyPr anchorCtr="0" anchor="ctr" bIns="91425" lIns="91425" rIns="91425" wrap="square" tIns="91425"/>
          <a:lstStyle>
            <a:lvl1pPr indent="0" lvl="0" marL="0" marR="0" rtl="0" algn="l">
              <a:spcBef>
                <a:spcPts val="0"/>
              </a:spcBef>
              <a:buNone/>
              <a:defRPr b="0" i="0" sz="1200" u="none" cap="none" strike="noStrike">
                <a:solidFill>
                  <a:schemeClr val="lt1"/>
                </a:solidFill>
                <a:latin typeface="Calibri"/>
                <a:ea typeface="Calibri"/>
                <a:cs typeface="Calibri"/>
                <a:sym typeface="Calibri"/>
              </a:defRPr>
            </a:lvl1pPr>
            <a:lvl2pPr indent="0" lvl="1" marL="457200" marR="0" rtl="0" algn="l">
              <a:spcBef>
                <a:spcPts val="0"/>
              </a:spcBef>
              <a:buNone/>
              <a:defRPr b="0" i="0" sz="1800" u="none" cap="none" strike="noStrike">
                <a:solidFill>
                  <a:schemeClr val="lt1"/>
                </a:solidFill>
                <a:latin typeface="Calibri"/>
                <a:ea typeface="Calibri"/>
                <a:cs typeface="Calibri"/>
                <a:sym typeface="Calibri"/>
              </a:defRPr>
            </a:lvl2pPr>
            <a:lvl3pPr indent="0" lvl="2" marL="914400" marR="0" rtl="0" algn="l">
              <a:spcBef>
                <a:spcPts val="0"/>
              </a:spcBef>
              <a:buNone/>
              <a:defRPr b="0" i="0" sz="1800" u="none" cap="none" strike="noStrike">
                <a:solidFill>
                  <a:schemeClr val="lt1"/>
                </a:solidFill>
                <a:latin typeface="Calibri"/>
                <a:ea typeface="Calibri"/>
                <a:cs typeface="Calibri"/>
                <a:sym typeface="Calibri"/>
              </a:defRPr>
            </a:lvl3pPr>
            <a:lvl4pPr indent="0" lvl="3" marL="1371600" marR="0" rtl="0" algn="l">
              <a:spcBef>
                <a:spcPts val="0"/>
              </a:spcBef>
              <a:buNone/>
              <a:defRPr b="0" i="0" sz="1800" u="none" cap="none" strike="noStrike">
                <a:solidFill>
                  <a:schemeClr val="lt1"/>
                </a:solidFill>
                <a:latin typeface="Calibri"/>
                <a:ea typeface="Calibri"/>
                <a:cs typeface="Calibri"/>
                <a:sym typeface="Calibri"/>
              </a:defRPr>
            </a:lvl4pPr>
            <a:lvl5pPr indent="0" lvl="4" marL="1828800" marR="0" rtl="0" algn="l">
              <a:spcBef>
                <a:spcPts val="0"/>
              </a:spcBef>
              <a:buNone/>
              <a:defRPr b="0" i="0" sz="1800" u="none" cap="none" strike="noStrike">
                <a:solidFill>
                  <a:schemeClr val="lt1"/>
                </a:solidFill>
                <a:latin typeface="Calibri"/>
                <a:ea typeface="Calibri"/>
                <a:cs typeface="Calibri"/>
                <a:sym typeface="Calibri"/>
              </a:defRPr>
            </a:lvl5pPr>
            <a:lvl6pPr indent="0" lvl="5" marL="2286000" marR="0" rtl="0" algn="l">
              <a:spcBef>
                <a:spcPts val="0"/>
              </a:spcBef>
              <a:buNone/>
              <a:defRPr b="0" i="0" sz="1800" u="none" cap="none" strike="noStrike">
                <a:solidFill>
                  <a:schemeClr val="lt1"/>
                </a:solidFill>
                <a:latin typeface="Calibri"/>
                <a:ea typeface="Calibri"/>
                <a:cs typeface="Calibri"/>
                <a:sym typeface="Calibri"/>
              </a:defRPr>
            </a:lvl6pPr>
            <a:lvl7pPr indent="0" lvl="6" marL="2743200" marR="0" rtl="0" algn="l">
              <a:spcBef>
                <a:spcPts val="0"/>
              </a:spcBef>
              <a:buNone/>
              <a:defRPr b="0" i="0" sz="1800" u="none" cap="none" strike="noStrike">
                <a:solidFill>
                  <a:schemeClr val="lt1"/>
                </a:solidFill>
                <a:latin typeface="Calibri"/>
                <a:ea typeface="Calibri"/>
                <a:cs typeface="Calibri"/>
                <a:sym typeface="Calibri"/>
              </a:defRPr>
            </a:lvl7pPr>
            <a:lvl8pPr indent="0" lvl="7" marL="3200400" marR="0" rtl="0" algn="l">
              <a:spcBef>
                <a:spcPts val="0"/>
              </a:spcBef>
              <a:buNone/>
              <a:defRPr b="0" i="0" sz="1800" u="none" cap="none" strike="noStrike">
                <a:solidFill>
                  <a:schemeClr val="lt1"/>
                </a:solidFill>
                <a:latin typeface="Calibri"/>
                <a:ea typeface="Calibri"/>
                <a:cs typeface="Calibri"/>
                <a:sym typeface="Calibri"/>
              </a:defRPr>
            </a:lvl8pPr>
            <a:lvl9pPr indent="0" lvl="8" marL="3657600" marR="0" rtl="0" algn="l">
              <a:spcBef>
                <a:spcPts val="0"/>
              </a:spcBef>
              <a:buNone/>
              <a:defRPr b="0" i="0" sz="1800" u="none" cap="none" strike="noStrike">
                <a:solidFill>
                  <a:schemeClr val="lt1"/>
                </a:solidFill>
                <a:latin typeface="Calibri"/>
                <a:ea typeface="Calibri"/>
                <a:cs typeface="Calibri"/>
                <a:sym typeface="Calibri"/>
              </a:defRPr>
            </a:lvl9pPr>
          </a:lstStyle>
          <a:p/>
        </p:txBody>
      </p:sp>
      <p:sp>
        <p:nvSpPr>
          <p:cNvPr id="134" name="Shape 134"/>
          <p:cNvSpPr txBox="1"/>
          <p:nvPr>
            <p:ph idx="11" type="ftr"/>
          </p:nvPr>
        </p:nvSpPr>
        <p:spPr>
          <a:xfrm>
            <a:off x="3124200" y="6356350"/>
            <a:ext cx="2895600" cy="365100"/>
          </a:xfrm>
          <a:prstGeom prst="rect">
            <a:avLst/>
          </a:prstGeom>
          <a:noFill/>
          <a:ln>
            <a:noFill/>
          </a:ln>
        </p:spPr>
        <p:txBody>
          <a:bodyPr anchorCtr="0" anchor="ctr" bIns="91425" lIns="91425" rIns="91425" wrap="square" tIns="91425"/>
          <a:lstStyle>
            <a:lvl1pPr indent="0" lvl="0" marL="0" marR="0" rtl="0" algn="ctr">
              <a:spcBef>
                <a:spcPts val="0"/>
              </a:spcBef>
              <a:buNone/>
              <a:defRPr b="0" i="0" sz="1200" u="none" cap="none" strike="noStrike">
                <a:solidFill>
                  <a:schemeClr val="lt1"/>
                </a:solidFill>
                <a:latin typeface="Calibri"/>
                <a:ea typeface="Calibri"/>
                <a:cs typeface="Calibri"/>
                <a:sym typeface="Calibri"/>
              </a:defRPr>
            </a:lvl1pPr>
            <a:lvl2pPr indent="0" lvl="1" marL="457200" marR="0" rtl="0" algn="l">
              <a:spcBef>
                <a:spcPts val="0"/>
              </a:spcBef>
              <a:buNone/>
              <a:defRPr b="0" i="0" sz="1800" u="none" cap="none" strike="noStrike">
                <a:solidFill>
                  <a:schemeClr val="lt1"/>
                </a:solidFill>
                <a:latin typeface="Calibri"/>
                <a:ea typeface="Calibri"/>
                <a:cs typeface="Calibri"/>
                <a:sym typeface="Calibri"/>
              </a:defRPr>
            </a:lvl2pPr>
            <a:lvl3pPr indent="0" lvl="2" marL="914400" marR="0" rtl="0" algn="l">
              <a:spcBef>
                <a:spcPts val="0"/>
              </a:spcBef>
              <a:buNone/>
              <a:defRPr b="0" i="0" sz="1800" u="none" cap="none" strike="noStrike">
                <a:solidFill>
                  <a:schemeClr val="lt1"/>
                </a:solidFill>
                <a:latin typeface="Calibri"/>
                <a:ea typeface="Calibri"/>
                <a:cs typeface="Calibri"/>
                <a:sym typeface="Calibri"/>
              </a:defRPr>
            </a:lvl3pPr>
            <a:lvl4pPr indent="0" lvl="3" marL="1371600" marR="0" rtl="0" algn="l">
              <a:spcBef>
                <a:spcPts val="0"/>
              </a:spcBef>
              <a:buNone/>
              <a:defRPr b="0" i="0" sz="1800" u="none" cap="none" strike="noStrike">
                <a:solidFill>
                  <a:schemeClr val="lt1"/>
                </a:solidFill>
                <a:latin typeface="Calibri"/>
                <a:ea typeface="Calibri"/>
                <a:cs typeface="Calibri"/>
                <a:sym typeface="Calibri"/>
              </a:defRPr>
            </a:lvl4pPr>
            <a:lvl5pPr indent="0" lvl="4" marL="1828800" marR="0" rtl="0" algn="l">
              <a:spcBef>
                <a:spcPts val="0"/>
              </a:spcBef>
              <a:buNone/>
              <a:defRPr b="0" i="0" sz="1800" u="none" cap="none" strike="noStrike">
                <a:solidFill>
                  <a:schemeClr val="lt1"/>
                </a:solidFill>
                <a:latin typeface="Calibri"/>
                <a:ea typeface="Calibri"/>
                <a:cs typeface="Calibri"/>
                <a:sym typeface="Calibri"/>
              </a:defRPr>
            </a:lvl5pPr>
            <a:lvl6pPr indent="0" lvl="5" marL="2286000" marR="0" rtl="0" algn="l">
              <a:spcBef>
                <a:spcPts val="0"/>
              </a:spcBef>
              <a:buNone/>
              <a:defRPr b="0" i="0" sz="1800" u="none" cap="none" strike="noStrike">
                <a:solidFill>
                  <a:schemeClr val="lt1"/>
                </a:solidFill>
                <a:latin typeface="Calibri"/>
                <a:ea typeface="Calibri"/>
                <a:cs typeface="Calibri"/>
                <a:sym typeface="Calibri"/>
              </a:defRPr>
            </a:lvl6pPr>
            <a:lvl7pPr indent="0" lvl="6" marL="2743200" marR="0" rtl="0" algn="l">
              <a:spcBef>
                <a:spcPts val="0"/>
              </a:spcBef>
              <a:buNone/>
              <a:defRPr b="0" i="0" sz="1800" u="none" cap="none" strike="noStrike">
                <a:solidFill>
                  <a:schemeClr val="lt1"/>
                </a:solidFill>
                <a:latin typeface="Calibri"/>
                <a:ea typeface="Calibri"/>
                <a:cs typeface="Calibri"/>
                <a:sym typeface="Calibri"/>
              </a:defRPr>
            </a:lvl7pPr>
            <a:lvl8pPr indent="0" lvl="7" marL="3200400" marR="0" rtl="0" algn="l">
              <a:spcBef>
                <a:spcPts val="0"/>
              </a:spcBef>
              <a:buNone/>
              <a:defRPr b="0" i="0" sz="1800" u="none" cap="none" strike="noStrike">
                <a:solidFill>
                  <a:schemeClr val="lt1"/>
                </a:solidFill>
                <a:latin typeface="Calibri"/>
                <a:ea typeface="Calibri"/>
                <a:cs typeface="Calibri"/>
                <a:sym typeface="Calibri"/>
              </a:defRPr>
            </a:lvl8pPr>
            <a:lvl9pPr indent="0" lvl="8" marL="3657600" marR="0" rtl="0" algn="l">
              <a:spcBef>
                <a:spcPts val="0"/>
              </a:spcBef>
              <a:buNone/>
              <a:defRPr b="0" i="0" sz="1800" u="none" cap="none" strike="noStrike">
                <a:solidFill>
                  <a:schemeClr val="lt1"/>
                </a:solidFill>
                <a:latin typeface="Calibri"/>
                <a:ea typeface="Calibri"/>
                <a:cs typeface="Calibri"/>
                <a:sym typeface="Calibri"/>
              </a:defRPr>
            </a:lvl9pPr>
          </a:lstStyle>
          <a:p/>
        </p:txBody>
      </p:sp>
      <p:sp>
        <p:nvSpPr>
          <p:cNvPr id="135" name="Shape 135"/>
          <p:cNvSpPr txBox="1"/>
          <p:nvPr>
            <p:ph idx="12" type="sldNum"/>
          </p:nvPr>
        </p:nvSpPr>
        <p:spPr>
          <a:xfrm>
            <a:off x="6553200" y="6356350"/>
            <a:ext cx="2133600" cy="365100"/>
          </a:xfrm>
          <a:prstGeom prst="rect">
            <a:avLst/>
          </a:prstGeom>
          <a:noFill/>
          <a:ln>
            <a:noFill/>
          </a:ln>
        </p:spPr>
        <p:txBody>
          <a:bodyPr anchorCtr="0" anchor="ctr" bIns="45700" lIns="91425" rIns="91425" wrap="square" tIns="45700">
            <a:noAutofit/>
          </a:bodyPr>
          <a:lstStyle/>
          <a:p>
            <a:pPr indent="0" lvl="0" marL="0" marR="0" rtl="0" algn="r">
              <a:spcBef>
                <a:spcPts val="0"/>
              </a:spcBef>
              <a:buSzPct val="25000"/>
              <a:buNone/>
            </a:pPr>
            <a:fld id="{00000000-1234-1234-1234-123412341234}" type="slidenum">
              <a:rPr b="0" i="0" lang="en" sz="1200" u="none" cap="none" strike="noStrike">
                <a:solidFill>
                  <a:schemeClr val="lt1"/>
                </a:solidFill>
                <a:latin typeface="Calibri"/>
                <a:ea typeface="Calibri"/>
                <a:cs typeface="Calibri"/>
                <a:sym typeface="Calibri"/>
              </a:rPr>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obj">
  <p:cSld name="Title and Content">
    <p:spTree>
      <p:nvGrpSpPr>
        <p:cNvPr id="17" name="Shape 17"/>
        <p:cNvGrpSpPr/>
        <p:nvPr/>
      </p:nvGrpSpPr>
      <p:grpSpPr>
        <a:xfrm>
          <a:off x="0" y="0"/>
          <a:ext cx="0" cy="0"/>
          <a:chOff x="0" y="0"/>
          <a:chExt cx="0" cy="0"/>
        </a:xfrm>
      </p:grpSpPr>
      <p:sp>
        <p:nvSpPr>
          <p:cNvPr id="18" name="Shape 18"/>
          <p:cNvSpPr txBox="1"/>
          <p:nvPr>
            <p:ph type="title"/>
          </p:nvPr>
        </p:nvSpPr>
        <p:spPr>
          <a:xfrm>
            <a:off x="457200" y="0"/>
            <a:ext cx="8229600" cy="891300"/>
          </a:xfrm>
          <a:prstGeom prst="rect">
            <a:avLst/>
          </a:prstGeom>
          <a:noFill/>
          <a:ln>
            <a:noFill/>
          </a:ln>
        </p:spPr>
        <p:txBody>
          <a:bodyPr anchorCtr="0" anchor="ctr" bIns="91425" lIns="91425" rIns="91425" wrap="square" tIns="91425"/>
          <a:lstStyle>
            <a:lvl1pPr indent="0" lvl="0" marL="0" marR="0" rtl="0" algn="ctr">
              <a:spcBef>
                <a:spcPts val="0"/>
              </a:spcBef>
              <a:buClr>
                <a:schemeClr val="lt1"/>
              </a:buClr>
              <a:buSzPct val="100000"/>
              <a:buNone/>
              <a:defRPr b="0" i="0" sz="6000" u="none" cap="none" strike="noStrike">
                <a:solidFill>
                  <a:schemeClr val="lt1"/>
                </a:solidFill>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19" name="Shape 19"/>
          <p:cNvSpPr txBox="1"/>
          <p:nvPr>
            <p:ph idx="1" type="body"/>
          </p:nvPr>
        </p:nvSpPr>
        <p:spPr>
          <a:xfrm>
            <a:off x="457200" y="891192"/>
            <a:ext cx="8229600" cy="5465100"/>
          </a:xfrm>
          <a:prstGeom prst="rect">
            <a:avLst/>
          </a:prstGeom>
          <a:noFill/>
          <a:ln>
            <a:noFill/>
          </a:ln>
        </p:spPr>
        <p:txBody>
          <a:bodyPr anchorCtr="0" anchor="t" bIns="91425" lIns="91425" rIns="91425" wrap="square" tIns="91425"/>
          <a:lstStyle>
            <a:lvl1pPr indent="38100" lvl="0" marL="342900" marR="0" rtl="0" algn="l">
              <a:spcBef>
                <a:spcPts val="1200"/>
              </a:spcBef>
              <a:buClr>
                <a:schemeClr val="lt1"/>
              </a:buClr>
              <a:buChar char="•"/>
              <a:defRPr b="0" i="0" u="none" cap="none" strike="noStrike">
                <a:solidFill>
                  <a:schemeClr val="lt1"/>
                </a:solidFill>
              </a:defRPr>
            </a:lvl1pPr>
            <a:lvl2pPr indent="57150" lvl="1" marL="742950" marR="0" rtl="0" algn="l">
              <a:spcBef>
                <a:spcPts val="1080"/>
              </a:spcBef>
              <a:buClr>
                <a:schemeClr val="lt1"/>
              </a:buClr>
              <a:buSzPct val="100000"/>
              <a:buChar char="–"/>
              <a:defRPr b="0" i="0" sz="6000" u="none" cap="none" strike="noStrike">
                <a:solidFill>
                  <a:schemeClr val="lt1"/>
                </a:solidFill>
              </a:defRPr>
            </a:lvl2pPr>
            <a:lvl3pPr indent="76200" lvl="2" marL="1143000" marR="0" rtl="0" algn="l">
              <a:spcBef>
                <a:spcPts val="960"/>
              </a:spcBef>
              <a:buClr>
                <a:schemeClr val="lt1"/>
              </a:buClr>
              <a:buSzPct val="100000"/>
              <a:buChar char="•"/>
              <a:defRPr b="0" i="0" sz="6000" u="none" cap="none" strike="noStrike">
                <a:solidFill>
                  <a:schemeClr val="lt1"/>
                </a:solidFill>
              </a:defRPr>
            </a:lvl3pPr>
            <a:lvl4pPr indent="50800" lvl="3" marL="1600200" marR="0" rtl="0" algn="l">
              <a:spcBef>
                <a:spcPts val="880"/>
              </a:spcBef>
              <a:buClr>
                <a:schemeClr val="lt1"/>
              </a:buClr>
              <a:buSzPct val="100000"/>
              <a:buChar char="–"/>
              <a:defRPr b="0" i="0" sz="6000" u="none" cap="none" strike="noStrike">
                <a:solidFill>
                  <a:schemeClr val="lt1"/>
                </a:solidFill>
              </a:defRPr>
            </a:lvl4pPr>
            <a:lvl5pPr indent="50800" lvl="4" marL="2057400" marR="0" rtl="0" algn="l">
              <a:spcBef>
                <a:spcPts val="880"/>
              </a:spcBef>
              <a:buClr>
                <a:schemeClr val="lt1"/>
              </a:buClr>
              <a:buSzPct val="100000"/>
              <a:buChar char="»"/>
              <a:defRPr b="0" i="0" sz="6000" u="none" cap="none" strike="noStrike">
                <a:solidFill>
                  <a:schemeClr val="lt1"/>
                </a:solidFill>
              </a:defRPr>
            </a:lvl5pPr>
            <a:lvl6pPr indent="-101600" lvl="5" marL="2514600" marR="0" rtl="0" algn="l">
              <a:spcBef>
                <a:spcPts val="400"/>
              </a:spcBef>
              <a:buClr>
                <a:schemeClr val="lt1"/>
              </a:buClr>
              <a:buSzPct val="100000"/>
              <a:buChar char="•"/>
              <a:defRPr b="0" i="0" sz="6000" u="none" cap="none" strike="noStrike">
                <a:solidFill>
                  <a:schemeClr val="lt1"/>
                </a:solidFill>
              </a:defRPr>
            </a:lvl6pPr>
            <a:lvl7pPr indent="-101600" lvl="6" marL="2971800" marR="0" rtl="0" algn="l">
              <a:spcBef>
                <a:spcPts val="400"/>
              </a:spcBef>
              <a:buClr>
                <a:schemeClr val="lt1"/>
              </a:buClr>
              <a:buSzPct val="100000"/>
              <a:buChar char="•"/>
              <a:defRPr b="0" i="0" sz="6000" u="none" cap="none" strike="noStrike">
                <a:solidFill>
                  <a:schemeClr val="lt1"/>
                </a:solidFill>
              </a:defRPr>
            </a:lvl7pPr>
            <a:lvl8pPr indent="-101600" lvl="7" marL="3429000" marR="0" rtl="0" algn="l">
              <a:spcBef>
                <a:spcPts val="400"/>
              </a:spcBef>
              <a:buClr>
                <a:schemeClr val="lt1"/>
              </a:buClr>
              <a:buSzPct val="100000"/>
              <a:buChar char="•"/>
              <a:defRPr b="0" i="0" sz="6000" u="none" cap="none" strike="noStrike">
                <a:solidFill>
                  <a:schemeClr val="lt1"/>
                </a:solidFill>
              </a:defRPr>
            </a:lvl8pPr>
            <a:lvl9pPr indent="-101600" lvl="8" marL="3886200" marR="0" rtl="0" algn="l">
              <a:spcBef>
                <a:spcPts val="400"/>
              </a:spcBef>
              <a:buClr>
                <a:schemeClr val="lt1"/>
              </a:buClr>
              <a:buSzPct val="100000"/>
              <a:buChar char="•"/>
              <a:defRPr b="0" i="0" sz="6000" u="none" cap="none" strike="noStrike">
                <a:solidFill>
                  <a:schemeClr val="lt1"/>
                </a:solidFill>
              </a:defRPr>
            </a:lvl9pPr>
          </a:lstStyle>
          <a:p/>
        </p:txBody>
      </p:sp>
      <p:sp>
        <p:nvSpPr>
          <p:cNvPr id="20" name="Shape 20"/>
          <p:cNvSpPr txBox="1"/>
          <p:nvPr>
            <p:ph idx="10" type="dt"/>
          </p:nvPr>
        </p:nvSpPr>
        <p:spPr>
          <a:xfrm>
            <a:off x="457200" y="6356350"/>
            <a:ext cx="2133600" cy="365100"/>
          </a:xfrm>
          <a:prstGeom prst="rect">
            <a:avLst/>
          </a:prstGeom>
          <a:noFill/>
          <a:ln>
            <a:noFill/>
          </a:ln>
        </p:spPr>
        <p:txBody>
          <a:bodyPr anchorCtr="0" anchor="ctr" bIns="91425" lIns="91425" rIns="91425" wrap="square" tIns="91425"/>
          <a:lstStyle>
            <a:lvl1pPr indent="0" lvl="0" marL="0" marR="0" rtl="0" algn="l">
              <a:spcBef>
                <a:spcPts val="0"/>
              </a:spcBef>
              <a:buNone/>
              <a:defRPr b="0" i="0" sz="1200" u="none" cap="none" strike="noStrike">
                <a:solidFill>
                  <a:schemeClr val="lt1"/>
                </a:solidFill>
                <a:latin typeface="Calibri"/>
                <a:ea typeface="Calibri"/>
                <a:cs typeface="Calibri"/>
                <a:sym typeface="Calibri"/>
              </a:defRPr>
            </a:lvl1pPr>
            <a:lvl2pPr indent="0" lvl="1" marL="457200" marR="0" rtl="0" algn="l">
              <a:spcBef>
                <a:spcPts val="0"/>
              </a:spcBef>
              <a:buNone/>
              <a:defRPr b="0" i="0" sz="1800" u="none" cap="none" strike="noStrike">
                <a:solidFill>
                  <a:schemeClr val="lt1"/>
                </a:solidFill>
                <a:latin typeface="Calibri"/>
                <a:ea typeface="Calibri"/>
                <a:cs typeface="Calibri"/>
                <a:sym typeface="Calibri"/>
              </a:defRPr>
            </a:lvl2pPr>
            <a:lvl3pPr indent="0" lvl="2" marL="914400" marR="0" rtl="0" algn="l">
              <a:spcBef>
                <a:spcPts val="0"/>
              </a:spcBef>
              <a:buNone/>
              <a:defRPr b="0" i="0" sz="1800" u="none" cap="none" strike="noStrike">
                <a:solidFill>
                  <a:schemeClr val="lt1"/>
                </a:solidFill>
                <a:latin typeface="Calibri"/>
                <a:ea typeface="Calibri"/>
                <a:cs typeface="Calibri"/>
                <a:sym typeface="Calibri"/>
              </a:defRPr>
            </a:lvl3pPr>
            <a:lvl4pPr indent="0" lvl="3" marL="1371600" marR="0" rtl="0" algn="l">
              <a:spcBef>
                <a:spcPts val="0"/>
              </a:spcBef>
              <a:buNone/>
              <a:defRPr b="0" i="0" sz="1800" u="none" cap="none" strike="noStrike">
                <a:solidFill>
                  <a:schemeClr val="lt1"/>
                </a:solidFill>
                <a:latin typeface="Calibri"/>
                <a:ea typeface="Calibri"/>
                <a:cs typeface="Calibri"/>
                <a:sym typeface="Calibri"/>
              </a:defRPr>
            </a:lvl4pPr>
            <a:lvl5pPr indent="0" lvl="4" marL="1828800" marR="0" rtl="0" algn="l">
              <a:spcBef>
                <a:spcPts val="0"/>
              </a:spcBef>
              <a:buNone/>
              <a:defRPr b="0" i="0" sz="1800" u="none" cap="none" strike="noStrike">
                <a:solidFill>
                  <a:schemeClr val="lt1"/>
                </a:solidFill>
                <a:latin typeface="Calibri"/>
                <a:ea typeface="Calibri"/>
                <a:cs typeface="Calibri"/>
                <a:sym typeface="Calibri"/>
              </a:defRPr>
            </a:lvl5pPr>
            <a:lvl6pPr indent="0" lvl="5" marL="2286000" marR="0" rtl="0" algn="l">
              <a:spcBef>
                <a:spcPts val="0"/>
              </a:spcBef>
              <a:buNone/>
              <a:defRPr b="0" i="0" sz="1800" u="none" cap="none" strike="noStrike">
                <a:solidFill>
                  <a:schemeClr val="lt1"/>
                </a:solidFill>
                <a:latin typeface="Calibri"/>
                <a:ea typeface="Calibri"/>
                <a:cs typeface="Calibri"/>
                <a:sym typeface="Calibri"/>
              </a:defRPr>
            </a:lvl6pPr>
            <a:lvl7pPr indent="0" lvl="6" marL="2743200" marR="0" rtl="0" algn="l">
              <a:spcBef>
                <a:spcPts val="0"/>
              </a:spcBef>
              <a:buNone/>
              <a:defRPr b="0" i="0" sz="1800" u="none" cap="none" strike="noStrike">
                <a:solidFill>
                  <a:schemeClr val="lt1"/>
                </a:solidFill>
                <a:latin typeface="Calibri"/>
                <a:ea typeface="Calibri"/>
                <a:cs typeface="Calibri"/>
                <a:sym typeface="Calibri"/>
              </a:defRPr>
            </a:lvl7pPr>
            <a:lvl8pPr indent="0" lvl="7" marL="3200400" marR="0" rtl="0" algn="l">
              <a:spcBef>
                <a:spcPts val="0"/>
              </a:spcBef>
              <a:buNone/>
              <a:defRPr b="0" i="0" sz="1800" u="none" cap="none" strike="noStrike">
                <a:solidFill>
                  <a:schemeClr val="lt1"/>
                </a:solidFill>
                <a:latin typeface="Calibri"/>
                <a:ea typeface="Calibri"/>
                <a:cs typeface="Calibri"/>
                <a:sym typeface="Calibri"/>
              </a:defRPr>
            </a:lvl8pPr>
            <a:lvl9pPr indent="0" lvl="8" marL="3657600" marR="0" rtl="0" algn="l">
              <a:spcBef>
                <a:spcPts val="0"/>
              </a:spcBef>
              <a:buNone/>
              <a:defRPr b="0" i="0" sz="1800" u="none" cap="none" strike="noStrike">
                <a:solidFill>
                  <a:schemeClr val="lt1"/>
                </a:solidFill>
                <a:latin typeface="Calibri"/>
                <a:ea typeface="Calibri"/>
                <a:cs typeface="Calibri"/>
                <a:sym typeface="Calibri"/>
              </a:defRPr>
            </a:lvl9pPr>
          </a:lstStyle>
          <a:p/>
        </p:txBody>
      </p:sp>
      <p:sp>
        <p:nvSpPr>
          <p:cNvPr id="21" name="Shape 21"/>
          <p:cNvSpPr txBox="1"/>
          <p:nvPr>
            <p:ph idx="11" type="ftr"/>
          </p:nvPr>
        </p:nvSpPr>
        <p:spPr>
          <a:xfrm>
            <a:off x="3124200" y="6356350"/>
            <a:ext cx="2895600" cy="365100"/>
          </a:xfrm>
          <a:prstGeom prst="rect">
            <a:avLst/>
          </a:prstGeom>
          <a:noFill/>
          <a:ln>
            <a:noFill/>
          </a:ln>
        </p:spPr>
        <p:txBody>
          <a:bodyPr anchorCtr="0" anchor="ctr" bIns="91425" lIns="91425" rIns="91425" wrap="square" tIns="91425"/>
          <a:lstStyle>
            <a:lvl1pPr indent="0" lvl="0" marL="0" marR="0" rtl="0" algn="ctr">
              <a:spcBef>
                <a:spcPts val="0"/>
              </a:spcBef>
              <a:buNone/>
              <a:defRPr b="0" i="0" sz="1200" u="none" cap="none" strike="noStrike">
                <a:solidFill>
                  <a:schemeClr val="lt1"/>
                </a:solidFill>
                <a:latin typeface="Calibri"/>
                <a:ea typeface="Calibri"/>
                <a:cs typeface="Calibri"/>
                <a:sym typeface="Calibri"/>
              </a:defRPr>
            </a:lvl1pPr>
            <a:lvl2pPr indent="0" lvl="1" marL="457200" marR="0" rtl="0" algn="l">
              <a:spcBef>
                <a:spcPts val="0"/>
              </a:spcBef>
              <a:buNone/>
              <a:defRPr b="0" i="0" sz="1800" u="none" cap="none" strike="noStrike">
                <a:solidFill>
                  <a:schemeClr val="lt1"/>
                </a:solidFill>
                <a:latin typeface="Calibri"/>
                <a:ea typeface="Calibri"/>
                <a:cs typeface="Calibri"/>
                <a:sym typeface="Calibri"/>
              </a:defRPr>
            </a:lvl2pPr>
            <a:lvl3pPr indent="0" lvl="2" marL="914400" marR="0" rtl="0" algn="l">
              <a:spcBef>
                <a:spcPts val="0"/>
              </a:spcBef>
              <a:buNone/>
              <a:defRPr b="0" i="0" sz="1800" u="none" cap="none" strike="noStrike">
                <a:solidFill>
                  <a:schemeClr val="lt1"/>
                </a:solidFill>
                <a:latin typeface="Calibri"/>
                <a:ea typeface="Calibri"/>
                <a:cs typeface="Calibri"/>
                <a:sym typeface="Calibri"/>
              </a:defRPr>
            </a:lvl3pPr>
            <a:lvl4pPr indent="0" lvl="3" marL="1371600" marR="0" rtl="0" algn="l">
              <a:spcBef>
                <a:spcPts val="0"/>
              </a:spcBef>
              <a:buNone/>
              <a:defRPr b="0" i="0" sz="1800" u="none" cap="none" strike="noStrike">
                <a:solidFill>
                  <a:schemeClr val="lt1"/>
                </a:solidFill>
                <a:latin typeface="Calibri"/>
                <a:ea typeface="Calibri"/>
                <a:cs typeface="Calibri"/>
                <a:sym typeface="Calibri"/>
              </a:defRPr>
            </a:lvl4pPr>
            <a:lvl5pPr indent="0" lvl="4" marL="1828800" marR="0" rtl="0" algn="l">
              <a:spcBef>
                <a:spcPts val="0"/>
              </a:spcBef>
              <a:buNone/>
              <a:defRPr b="0" i="0" sz="1800" u="none" cap="none" strike="noStrike">
                <a:solidFill>
                  <a:schemeClr val="lt1"/>
                </a:solidFill>
                <a:latin typeface="Calibri"/>
                <a:ea typeface="Calibri"/>
                <a:cs typeface="Calibri"/>
                <a:sym typeface="Calibri"/>
              </a:defRPr>
            </a:lvl5pPr>
            <a:lvl6pPr indent="0" lvl="5" marL="2286000" marR="0" rtl="0" algn="l">
              <a:spcBef>
                <a:spcPts val="0"/>
              </a:spcBef>
              <a:buNone/>
              <a:defRPr b="0" i="0" sz="1800" u="none" cap="none" strike="noStrike">
                <a:solidFill>
                  <a:schemeClr val="lt1"/>
                </a:solidFill>
                <a:latin typeface="Calibri"/>
                <a:ea typeface="Calibri"/>
                <a:cs typeface="Calibri"/>
                <a:sym typeface="Calibri"/>
              </a:defRPr>
            </a:lvl6pPr>
            <a:lvl7pPr indent="0" lvl="6" marL="2743200" marR="0" rtl="0" algn="l">
              <a:spcBef>
                <a:spcPts val="0"/>
              </a:spcBef>
              <a:buNone/>
              <a:defRPr b="0" i="0" sz="1800" u="none" cap="none" strike="noStrike">
                <a:solidFill>
                  <a:schemeClr val="lt1"/>
                </a:solidFill>
                <a:latin typeface="Calibri"/>
                <a:ea typeface="Calibri"/>
                <a:cs typeface="Calibri"/>
                <a:sym typeface="Calibri"/>
              </a:defRPr>
            </a:lvl7pPr>
            <a:lvl8pPr indent="0" lvl="7" marL="3200400" marR="0" rtl="0" algn="l">
              <a:spcBef>
                <a:spcPts val="0"/>
              </a:spcBef>
              <a:buNone/>
              <a:defRPr b="0" i="0" sz="1800" u="none" cap="none" strike="noStrike">
                <a:solidFill>
                  <a:schemeClr val="lt1"/>
                </a:solidFill>
                <a:latin typeface="Calibri"/>
                <a:ea typeface="Calibri"/>
                <a:cs typeface="Calibri"/>
                <a:sym typeface="Calibri"/>
              </a:defRPr>
            </a:lvl8pPr>
            <a:lvl9pPr indent="0" lvl="8" marL="3657600" marR="0" rtl="0" algn="l">
              <a:spcBef>
                <a:spcPts val="0"/>
              </a:spcBef>
              <a:buNone/>
              <a:defRPr b="0" i="0" sz="1800" u="none" cap="none" strike="noStrike">
                <a:solidFill>
                  <a:schemeClr val="lt1"/>
                </a:solidFill>
                <a:latin typeface="Calibri"/>
                <a:ea typeface="Calibri"/>
                <a:cs typeface="Calibri"/>
                <a:sym typeface="Calibri"/>
              </a:defRPr>
            </a:lvl9pPr>
          </a:lstStyle>
          <a:p/>
        </p:txBody>
      </p:sp>
      <p:sp>
        <p:nvSpPr>
          <p:cNvPr id="22" name="Shape 22"/>
          <p:cNvSpPr txBox="1"/>
          <p:nvPr>
            <p:ph idx="12" type="sldNum"/>
          </p:nvPr>
        </p:nvSpPr>
        <p:spPr>
          <a:xfrm>
            <a:off x="6553200" y="6356350"/>
            <a:ext cx="2133600" cy="365100"/>
          </a:xfrm>
          <a:prstGeom prst="rect">
            <a:avLst/>
          </a:prstGeom>
          <a:noFill/>
          <a:ln>
            <a:noFill/>
          </a:ln>
        </p:spPr>
        <p:txBody>
          <a:bodyPr anchorCtr="0" anchor="ctr" bIns="45700" lIns="91425" rIns="91425" wrap="square" tIns="45700">
            <a:noAutofit/>
          </a:bodyPr>
          <a:lstStyle/>
          <a:p>
            <a:pPr indent="0" lvl="0" marL="0" marR="0" rtl="0" algn="r">
              <a:spcBef>
                <a:spcPts val="0"/>
              </a:spcBef>
              <a:buSzPct val="25000"/>
              <a:buNone/>
            </a:pPr>
            <a:fld id="{00000000-1234-1234-1234-123412341234}" type="slidenum">
              <a:rPr b="0" i="0" lang="en" sz="1200" u="none" cap="none" strike="noStrike">
                <a:solidFill>
                  <a:schemeClr val="lt1"/>
                </a:solidFill>
                <a:latin typeface="Calibri"/>
                <a:ea typeface="Calibri"/>
                <a:cs typeface="Calibri"/>
                <a:sym typeface="Calibri"/>
              </a:rPr>
              <a:t>‹#›</a:t>
            </a:fld>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picTx">
  <p:cSld name="Picture with Caption">
    <p:spTree>
      <p:nvGrpSpPr>
        <p:cNvPr id="136" name="Shape 136"/>
        <p:cNvGrpSpPr/>
        <p:nvPr/>
      </p:nvGrpSpPr>
      <p:grpSpPr>
        <a:xfrm>
          <a:off x="0" y="0"/>
          <a:ext cx="0" cy="0"/>
          <a:chOff x="0" y="0"/>
          <a:chExt cx="0" cy="0"/>
        </a:xfrm>
      </p:grpSpPr>
      <p:sp>
        <p:nvSpPr>
          <p:cNvPr id="137" name="Shape 137"/>
          <p:cNvSpPr txBox="1"/>
          <p:nvPr>
            <p:ph type="title"/>
          </p:nvPr>
        </p:nvSpPr>
        <p:spPr>
          <a:xfrm>
            <a:off x="1792288" y="4800600"/>
            <a:ext cx="5486400" cy="566700"/>
          </a:xfrm>
          <a:prstGeom prst="rect">
            <a:avLst/>
          </a:prstGeom>
          <a:noFill/>
          <a:ln>
            <a:noFill/>
          </a:ln>
        </p:spPr>
        <p:txBody>
          <a:bodyPr anchorCtr="0" anchor="b" bIns="91425" lIns="91425" rIns="91425" wrap="square" tIns="91425"/>
          <a:lstStyle>
            <a:lvl1pPr indent="0" lvl="0" marL="0" marR="0" rtl="0" algn="l">
              <a:spcBef>
                <a:spcPts val="0"/>
              </a:spcBef>
              <a:buClr>
                <a:schemeClr val="lt1"/>
              </a:buClr>
              <a:buFont typeface="Calibri"/>
              <a:buNone/>
              <a:defRPr b="1" i="0" sz="2000" u="none" cap="none" strike="noStrike">
                <a:solidFill>
                  <a:schemeClr val="lt1"/>
                </a:solidFill>
                <a:latin typeface="Calibri"/>
                <a:ea typeface="Calibri"/>
                <a:cs typeface="Calibri"/>
                <a:sym typeface="Calibri"/>
              </a:defRPr>
            </a:lvl1pPr>
            <a:lvl2pPr indent="0" lvl="1" rtl="0">
              <a:spcBef>
                <a:spcPts val="0"/>
              </a:spcBef>
              <a:buNone/>
              <a:defRPr sz="1800"/>
            </a:lvl2pPr>
            <a:lvl3pPr indent="0" lvl="2" rtl="0">
              <a:spcBef>
                <a:spcPts val="0"/>
              </a:spcBef>
              <a:buNone/>
              <a:defRPr sz="1800"/>
            </a:lvl3pPr>
            <a:lvl4pPr indent="0" lvl="3" rtl="0">
              <a:spcBef>
                <a:spcPts val="0"/>
              </a:spcBef>
              <a:buNone/>
              <a:defRPr sz="1800"/>
            </a:lvl4pPr>
            <a:lvl5pPr indent="0" lvl="4" rtl="0">
              <a:spcBef>
                <a:spcPts val="0"/>
              </a:spcBef>
              <a:buNone/>
              <a:defRPr sz="1800"/>
            </a:lvl5pPr>
            <a:lvl6pPr indent="0" lvl="5" rtl="0">
              <a:spcBef>
                <a:spcPts val="0"/>
              </a:spcBef>
              <a:buNone/>
              <a:defRPr sz="1800"/>
            </a:lvl6pPr>
            <a:lvl7pPr indent="0" lvl="6" rtl="0">
              <a:spcBef>
                <a:spcPts val="0"/>
              </a:spcBef>
              <a:buNone/>
              <a:defRPr sz="1800"/>
            </a:lvl7pPr>
            <a:lvl8pPr indent="0" lvl="7" rtl="0">
              <a:spcBef>
                <a:spcPts val="0"/>
              </a:spcBef>
              <a:buNone/>
              <a:defRPr sz="1800"/>
            </a:lvl8pPr>
            <a:lvl9pPr indent="0" lvl="8" rtl="0">
              <a:spcBef>
                <a:spcPts val="0"/>
              </a:spcBef>
              <a:buNone/>
              <a:defRPr sz="1800"/>
            </a:lvl9pPr>
          </a:lstStyle>
          <a:p/>
        </p:txBody>
      </p:sp>
      <p:sp>
        <p:nvSpPr>
          <p:cNvPr id="138" name="Shape 138"/>
          <p:cNvSpPr/>
          <p:nvPr>
            <p:ph idx="2" type="pic"/>
          </p:nvPr>
        </p:nvSpPr>
        <p:spPr>
          <a:xfrm>
            <a:off x="1792288" y="612775"/>
            <a:ext cx="5486400" cy="4114800"/>
          </a:xfrm>
          <a:prstGeom prst="rect">
            <a:avLst/>
          </a:prstGeom>
          <a:noFill/>
          <a:ln>
            <a:noFill/>
          </a:ln>
        </p:spPr>
        <p:txBody>
          <a:bodyPr anchorCtr="0" anchor="t" bIns="91425" lIns="91425" rIns="91425" wrap="square" tIns="91425"/>
          <a:lstStyle>
            <a:lvl1pPr indent="0" lvl="0" marL="0" marR="0" rtl="0" algn="l">
              <a:spcBef>
                <a:spcPts val="640"/>
              </a:spcBef>
              <a:buClr>
                <a:schemeClr val="lt1"/>
              </a:buClr>
              <a:buFont typeface="Arial"/>
              <a:buNone/>
              <a:defRPr b="0" i="0" sz="3200" u="none" cap="none" strike="noStrike">
                <a:solidFill>
                  <a:schemeClr val="lt1"/>
                </a:solidFill>
                <a:latin typeface="Calibri"/>
                <a:ea typeface="Calibri"/>
                <a:cs typeface="Calibri"/>
                <a:sym typeface="Calibri"/>
              </a:defRPr>
            </a:lvl1pPr>
            <a:lvl2pPr indent="0" lvl="1" marL="457200" marR="0" rtl="0" algn="l">
              <a:spcBef>
                <a:spcPts val="560"/>
              </a:spcBef>
              <a:buClr>
                <a:schemeClr val="lt1"/>
              </a:buClr>
              <a:buFont typeface="Arial"/>
              <a:buNone/>
              <a:defRPr b="0" i="0" sz="2800" u="none" cap="none" strike="noStrike">
                <a:solidFill>
                  <a:schemeClr val="lt1"/>
                </a:solidFill>
                <a:latin typeface="Calibri"/>
                <a:ea typeface="Calibri"/>
                <a:cs typeface="Calibri"/>
                <a:sym typeface="Calibri"/>
              </a:defRPr>
            </a:lvl2pPr>
            <a:lvl3pPr indent="0" lvl="2" marL="914400" marR="0" rtl="0" algn="l">
              <a:spcBef>
                <a:spcPts val="480"/>
              </a:spcBef>
              <a:buClr>
                <a:schemeClr val="lt1"/>
              </a:buClr>
              <a:buFont typeface="Arial"/>
              <a:buNone/>
              <a:defRPr b="0" i="0" sz="2400" u="none" cap="none" strike="noStrike">
                <a:solidFill>
                  <a:schemeClr val="lt1"/>
                </a:solidFill>
                <a:latin typeface="Calibri"/>
                <a:ea typeface="Calibri"/>
                <a:cs typeface="Calibri"/>
                <a:sym typeface="Calibri"/>
              </a:defRPr>
            </a:lvl3pPr>
            <a:lvl4pPr indent="0" lvl="3" marL="1371600" marR="0" rtl="0" algn="l">
              <a:spcBef>
                <a:spcPts val="400"/>
              </a:spcBef>
              <a:buClr>
                <a:schemeClr val="lt1"/>
              </a:buClr>
              <a:buFont typeface="Arial"/>
              <a:buNone/>
              <a:defRPr b="0" i="0" sz="2000" u="none" cap="none" strike="noStrike">
                <a:solidFill>
                  <a:schemeClr val="lt1"/>
                </a:solidFill>
                <a:latin typeface="Calibri"/>
                <a:ea typeface="Calibri"/>
                <a:cs typeface="Calibri"/>
                <a:sym typeface="Calibri"/>
              </a:defRPr>
            </a:lvl4pPr>
            <a:lvl5pPr indent="0" lvl="4" marL="1828800" marR="0" rtl="0" algn="l">
              <a:spcBef>
                <a:spcPts val="400"/>
              </a:spcBef>
              <a:buClr>
                <a:schemeClr val="lt1"/>
              </a:buClr>
              <a:buFont typeface="Arial"/>
              <a:buNone/>
              <a:defRPr b="0" i="0" sz="2000" u="none" cap="none" strike="noStrike">
                <a:solidFill>
                  <a:schemeClr val="lt1"/>
                </a:solidFill>
                <a:latin typeface="Calibri"/>
                <a:ea typeface="Calibri"/>
                <a:cs typeface="Calibri"/>
                <a:sym typeface="Calibri"/>
              </a:defRPr>
            </a:lvl5pPr>
            <a:lvl6pPr indent="0" lvl="5" marL="2286000" marR="0" rtl="0" algn="l">
              <a:spcBef>
                <a:spcPts val="400"/>
              </a:spcBef>
              <a:buClr>
                <a:schemeClr val="lt1"/>
              </a:buClr>
              <a:buFont typeface="Arial"/>
              <a:buNone/>
              <a:defRPr b="0" i="0" sz="2000" u="none" cap="none" strike="noStrike">
                <a:solidFill>
                  <a:schemeClr val="lt1"/>
                </a:solidFill>
                <a:latin typeface="Calibri"/>
                <a:ea typeface="Calibri"/>
                <a:cs typeface="Calibri"/>
                <a:sym typeface="Calibri"/>
              </a:defRPr>
            </a:lvl6pPr>
            <a:lvl7pPr indent="0" lvl="6" marL="2743200" marR="0" rtl="0" algn="l">
              <a:spcBef>
                <a:spcPts val="400"/>
              </a:spcBef>
              <a:buClr>
                <a:schemeClr val="lt1"/>
              </a:buClr>
              <a:buFont typeface="Arial"/>
              <a:buNone/>
              <a:defRPr b="0" i="0" sz="2000" u="none" cap="none" strike="noStrike">
                <a:solidFill>
                  <a:schemeClr val="lt1"/>
                </a:solidFill>
                <a:latin typeface="Calibri"/>
                <a:ea typeface="Calibri"/>
                <a:cs typeface="Calibri"/>
                <a:sym typeface="Calibri"/>
              </a:defRPr>
            </a:lvl7pPr>
            <a:lvl8pPr indent="0" lvl="7" marL="3200400" marR="0" rtl="0" algn="l">
              <a:spcBef>
                <a:spcPts val="400"/>
              </a:spcBef>
              <a:buClr>
                <a:schemeClr val="lt1"/>
              </a:buClr>
              <a:buFont typeface="Arial"/>
              <a:buNone/>
              <a:defRPr b="0" i="0" sz="2000" u="none" cap="none" strike="noStrike">
                <a:solidFill>
                  <a:schemeClr val="lt1"/>
                </a:solidFill>
                <a:latin typeface="Calibri"/>
                <a:ea typeface="Calibri"/>
                <a:cs typeface="Calibri"/>
                <a:sym typeface="Calibri"/>
              </a:defRPr>
            </a:lvl8pPr>
            <a:lvl9pPr indent="0" lvl="8" marL="3657600" marR="0" rtl="0" algn="l">
              <a:spcBef>
                <a:spcPts val="400"/>
              </a:spcBef>
              <a:buClr>
                <a:schemeClr val="lt1"/>
              </a:buClr>
              <a:buFont typeface="Arial"/>
              <a:buNone/>
              <a:defRPr b="0" i="0" sz="2000" u="none" cap="none" strike="noStrike">
                <a:solidFill>
                  <a:schemeClr val="lt1"/>
                </a:solidFill>
                <a:latin typeface="Calibri"/>
                <a:ea typeface="Calibri"/>
                <a:cs typeface="Calibri"/>
                <a:sym typeface="Calibri"/>
              </a:defRPr>
            </a:lvl9pPr>
          </a:lstStyle>
          <a:p/>
        </p:txBody>
      </p:sp>
      <p:sp>
        <p:nvSpPr>
          <p:cNvPr id="139" name="Shape 139"/>
          <p:cNvSpPr txBox="1"/>
          <p:nvPr>
            <p:ph idx="1" type="body"/>
          </p:nvPr>
        </p:nvSpPr>
        <p:spPr>
          <a:xfrm>
            <a:off x="1792288" y="5367338"/>
            <a:ext cx="5486400" cy="804900"/>
          </a:xfrm>
          <a:prstGeom prst="rect">
            <a:avLst/>
          </a:prstGeom>
          <a:noFill/>
          <a:ln>
            <a:noFill/>
          </a:ln>
        </p:spPr>
        <p:txBody>
          <a:bodyPr anchorCtr="0" anchor="t" bIns="91425" lIns="91425" rIns="91425" wrap="square" tIns="91425"/>
          <a:lstStyle>
            <a:lvl1pPr indent="0" lvl="0" marL="0" marR="0" rtl="0" algn="l">
              <a:spcBef>
                <a:spcPts val="280"/>
              </a:spcBef>
              <a:buClr>
                <a:schemeClr val="lt1"/>
              </a:buClr>
              <a:buFont typeface="Arial"/>
              <a:buNone/>
              <a:defRPr b="0" i="0" sz="1400" u="none" cap="none" strike="noStrike">
                <a:solidFill>
                  <a:schemeClr val="lt1"/>
                </a:solidFill>
                <a:latin typeface="Calibri"/>
                <a:ea typeface="Calibri"/>
                <a:cs typeface="Calibri"/>
                <a:sym typeface="Calibri"/>
              </a:defRPr>
            </a:lvl1pPr>
            <a:lvl2pPr indent="0" lvl="1" marL="457200" marR="0" rtl="0" algn="l">
              <a:spcBef>
                <a:spcPts val="240"/>
              </a:spcBef>
              <a:buClr>
                <a:schemeClr val="lt1"/>
              </a:buClr>
              <a:buFont typeface="Arial"/>
              <a:buNone/>
              <a:defRPr b="0" i="0" sz="1200" u="none" cap="none" strike="noStrike">
                <a:solidFill>
                  <a:schemeClr val="lt1"/>
                </a:solidFill>
                <a:latin typeface="Calibri"/>
                <a:ea typeface="Calibri"/>
                <a:cs typeface="Calibri"/>
                <a:sym typeface="Calibri"/>
              </a:defRPr>
            </a:lvl2pPr>
            <a:lvl3pPr indent="0" lvl="2" marL="914400" marR="0" rtl="0" algn="l">
              <a:spcBef>
                <a:spcPts val="200"/>
              </a:spcBef>
              <a:buClr>
                <a:schemeClr val="lt1"/>
              </a:buClr>
              <a:buFont typeface="Arial"/>
              <a:buNone/>
              <a:defRPr b="0" i="0" sz="1000" u="none" cap="none" strike="noStrike">
                <a:solidFill>
                  <a:schemeClr val="lt1"/>
                </a:solidFill>
                <a:latin typeface="Calibri"/>
                <a:ea typeface="Calibri"/>
                <a:cs typeface="Calibri"/>
                <a:sym typeface="Calibri"/>
              </a:defRPr>
            </a:lvl3pPr>
            <a:lvl4pPr indent="0" lvl="3" marL="1371600" marR="0" rtl="0" algn="l">
              <a:spcBef>
                <a:spcPts val="180"/>
              </a:spcBef>
              <a:buClr>
                <a:schemeClr val="lt1"/>
              </a:buClr>
              <a:buFont typeface="Arial"/>
              <a:buNone/>
              <a:defRPr b="0" i="0" sz="900" u="none" cap="none" strike="noStrike">
                <a:solidFill>
                  <a:schemeClr val="lt1"/>
                </a:solidFill>
                <a:latin typeface="Calibri"/>
                <a:ea typeface="Calibri"/>
                <a:cs typeface="Calibri"/>
                <a:sym typeface="Calibri"/>
              </a:defRPr>
            </a:lvl4pPr>
            <a:lvl5pPr indent="0" lvl="4" marL="1828800" marR="0" rtl="0" algn="l">
              <a:spcBef>
                <a:spcPts val="180"/>
              </a:spcBef>
              <a:buClr>
                <a:schemeClr val="lt1"/>
              </a:buClr>
              <a:buFont typeface="Arial"/>
              <a:buNone/>
              <a:defRPr b="0" i="0" sz="900" u="none" cap="none" strike="noStrike">
                <a:solidFill>
                  <a:schemeClr val="lt1"/>
                </a:solidFill>
                <a:latin typeface="Calibri"/>
                <a:ea typeface="Calibri"/>
                <a:cs typeface="Calibri"/>
                <a:sym typeface="Calibri"/>
              </a:defRPr>
            </a:lvl5pPr>
            <a:lvl6pPr indent="0" lvl="5" marL="2286000" marR="0" rtl="0" algn="l">
              <a:spcBef>
                <a:spcPts val="180"/>
              </a:spcBef>
              <a:buClr>
                <a:schemeClr val="lt1"/>
              </a:buClr>
              <a:buFont typeface="Arial"/>
              <a:buNone/>
              <a:defRPr b="0" i="0" sz="900" u="none" cap="none" strike="noStrike">
                <a:solidFill>
                  <a:schemeClr val="lt1"/>
                </a:solidFill>
                <a:latin typeface="Calibri"/>
                <a:ea typeface="Calibri"/>
                <a:cs typeface="Calibri"/>
                <a:sym typeface="Calibri"/>
              </a:defRPr>
            </a:lvl6pPr>
            <a:lvl7pPr indent="0" lvl="6" marL="2743200" marR="0" rtl="0" algn="l">
              <a:spcBef>
                <a:spcPts val="180"/>
              </a:spcBef>
              <a:buClr>
                <a:schemeClr val="lt1"/>
              </a:buClr>
              <a:buFont typeface="Arial"/>
              <a:buNone/>
              <a:defRPr b="0" i="0" sz="900" u="none" cap="none" strike="noStrike">
                <a:solidFill>
                  <a:schemeClr val="lt1"/>
                </a:solidFill>
                <a:latin typeface="Calibri"/>
                <a:ea typeface="Calibri"/>
                <a:cs typeface="Calibri"/>
                <a:sym typeface="Calibri"/>
              </a:defRPr>
            </a:lvl7pPr>
            <a:lvl8pPr indent="0" lvl="7" marL="3200400" marR="0" rtl="0" algn="l">
              <a:spcBef>
                <a:spcPts val="180"/>
              </a:spcBef>
              <a:buClr>
                <a:schemeClr val="lt1"/>
              </a:buClr>
              <a:buFont typeface="Arial"/>
              <a:buNone/>
              <a:defRPr b="0" i="0" sz="900" u="none" cap="none" strike="noStrike">
                <a:solidFill>
                  <a:schemeClr val="lt1"/>
                </a:solidFill>
                <a:latin typeface="Calibri"/>
                <a:ea typeface="Calibri"/>
                <a:cs typeface="Calibri"/>
                <a:sym typeface="Calibri"/>
              </a:defRPr>
            </a:lvl8pPr>
            <a:lvl9pPr indent="0" lvl="8" marL="3657600" marR="0" rtl="0" algn="l">
              <a:spcBef>
                <a:spcPts val="180"/>
              </a:spcBef>
              <a:buClr>
                <a:schemeClr val="lt1"/>
              </a:buClr>
              <a:buFont typeface="Arial"/>
              <a:buNone/>
              <a:defRPr b="0" i="0" sz="900" u="none" cap="none" strike="noStrike">
                <a:solidFill>
                  <a:schemeClr val="lt1"/>
                </a:solidFill>
                <a:latin typeface="Calibri"/>
                <a:ea typeface="Calibri"/>
                <a:cs typeface="Calibri"/>
                <a:sym typeface="Calibri"/>
              </a:defRPr>
            </a:lvl9pPr>
          </a:lstStyle>
          <a:p/>
        </p:txBody>
      </p:sp>
      <p:sp>
        <p:nvSpPr>
          <p:cNvPr id="140" name="Shape 140"/>
          <p:cNvSpPr txBox="1"/>
          <p:nvPr>
            <p:ph idx="10" type="dt"/>
          </p:nvPr>
        </p:nvSpPr>
        <p:spPr>
          <a:xfrm>
            <a:off x="457200" y="6356350"/>
            <a:ext cx="2133600" cy="365100"/>
          </a:xfrm>
          <a:prstGeom prst="rect">
            <a:avLst/>
          </a:prstGeom>
          <a:noFill/>
          <a:ln>
            <a:noFill/>
          </a:ln>
        </p:spPr>
        <p:txBody>
          <a:bodyPr anchorCtr="0" anchor="ctr" bIns="91425" lIns="91425" rIns="91425" wrap="square" tIns="91425"/>
          <a:lstStyle>
            <a:lvl1pPr indent="0" lvl="0" marL="0" marR="0" rtl="0" algn="l">
              <a:spcBef>
                <a:spcPts val="0"/>
              </a:spcBef>
              <a:buNone/>
              <a:defRPr b="0" i="0" sz="1200" u="none" cap="none" strike="noStrike">
                <a:solidFill>
                  <a:schemeClr val="lt1"/>
                </a:solidFill>
                <a:latin typeface="Calibri"/>
                <a:ea typeface="Calibri"/>
                <a:cs typeface="Calibri"/>
                <a:sym typeface="Calibri"/>
              </a:defRPr>
            </a:lvl1pPr>
            <a:lvl2pPr indent="0" lvl="1" marL="457200" marR="0" rtl="0" algn="l">
              <a:spcBef>
                <a:spcPts val="0"/>
              </a:spcBef>
              <a:buNone/>
              <a:defRPr b="0" i="0" sz="1800" u="none" cap="none" strike="noStrike">
                <a:solidFill>
                  <a:schemeClr val="lt1"/>
                </a:solidFill>
                <a:latin typeface="Calibri"/>
                <a:ea typeface="Calibri"/>
                <a:cs typeface="Calibri"/>
                <a:sym typeface="Calibri"/>
              </a:defRPr>
            </a:lvl2pPr>
            <a:lvl3pPr indent="0" lvl="2" marL="914400" marR="0" rtl="0" algn="l">
              <a:spcBef>
                <a:spcPts val="0"/>
              </a:spcBef>
              <a:buNone/>
              <a:defRPr b="0" i="0" sz="1800" u="none" cap="none" strike="noStrike">
                <a:solidFill>
                  <a:schemeClr val="lt1"/>
                </a:solidFill>
                <a:latin typeface="Calibri"/>
                <a:ea typeface="Calibri"/>
                <a:cs typeface="Calibri"/>
                <a:sym typeface="Calibri"/>
              </a:defRPr>
            </a:lvl3pPr>
            <a:lvl4pPr indent="0" lvl="3" marL="1371600" marR="0" rtl="0" algn="l">
              <a:spcBef>
                <a:spcPts val="0"/>
              </a:spcBef>
              <a:buNone/>
              <a:defRPr b="0" i="0" sz="1800" u="none" cap="none" strike="noStrike">
                <a:solidFill>
                  <a:schemeClr val="lt1"/>
                </a:solidFill>
                <a:latin typeface="Calibri"/>
                <a:ea typeface="Calibri"/>
                <a:cs typeface="Calibri"/>
                <a:sym typeface="Calibri"/>
              </a:defRPr>
            </a:lvl4pPr>
            <a:lvl5pPr indent="0" lvl="4" marL="1828800" marR="0" rtl="0" algn="l">
              <a:spcBef>
                <a:spcPts val="0"/>
              </a:spcBef>
              <a:buNone/>
              <a:defRPr b="0" i="0" sz="1800" u="none" cap="none" strike="noStrike">
                <a:solidFill>
                  <a:schemeClr val="lt1"/>
                </a:solidFill>
                <a:latin typeface="Calibri"/>
                <a:ea typeface="Calibri"/>
                <a:cs typeface="Calibri"/>
                <a:sym typeface="Calibri"/>
              </a:defRPr>
            </a:lvl5pPr>
            <a:lvl6pPr indent="0" lvl="5" marL="2286000" marR="0" rtl="0" algn="l">
              <a:spcBef>
                <a:spcPts val="0"/>
              </a:spcBef>
              <a:buNone/>
              <a:defRPr b="0" i="0" sz="1800" u="none" cap="none" strike="noStrike">
                <a:solidFill>
                  <a:schemeClr val="lt1"/>
                </a:solidFill>
                <a:latin typeface="Calibri"/>
                <a:ea typeface="Calibri"/>
                <a:cs typeface="Calibri"/>
                <a:sym typeface="Calibri"/>
              </a:defRPr>
            </a:lvl6pPr>
            <a:lvl7pPr indent="0" lvl="6" marL="2743200" marR="0" rtl="0" algn="l">
              <a:spcBef>
                <a:spcPts val="0"/>
              </a:spcBef>
              <a:buNone/>
              <a:defRPr b="0" i="0" sz="1800" u="none" cap="none" strike="noStrike">
                <a:solidFill>
                  <a:schemeClr val="lt1"/>
                </a:solidFill>
                <a:latin typeface="Calibri"/>
                <a:ea typeface="Calibri"/>
                <a:cs typeface="Calibri"/>
                <a:sym typeface="Calibri"/>
              </a:defRPr>
            </a:lvl7pPr>
            <a:lvl8pPr indent="0" lvl="7" marL="3200400" marR="0" rtl="0" algn="l">
              <a:spcBef>
                <a:spcPts val="0"/>
              </a:spcBef>
              <a:buNone/>
              <a:defRPr b="0" i="0" sz="1800" u="none" cap="none" strike="noStrike">
                <a:solidFill>
                  <a:schemeClr val="lt1"/>
                </a:solidFill>
                <a:latin typeface="Calibri"/>
                <a:ea typeface="Calibri"/>
                <a:cs typeface="Calibri"/>
                <a:sym typeface="Calibri"/>
              </a:defRPr>
            </a:lvl8pPr>
            <a:lvl9pPr indent="0" lvl="8" marL="3657600" marR="0" rtl="0" algn="l">
              <a:spcBef>
                <a:spcPts val="0"/>
              </a:spcBef>
              <a:buNone/>
              <a:defRPr b="0" i="0" sz="1800" u="none" cap="none" strike="noStrike">
                <a:solidFill>
                  <a:schemeClr val="lt1"/>
                </a:solidFill>
                <a:latin typeface="Calibri"/>
                <a:ea typeface="Calibri"/>
                <a:cs typeface="Calibri"/>
                <a:sym typeface="Calibri"/>
              </a:defRPr>
            </a:lvl9pPr>
          </a:lstStyle>
          <a:p/>
        </p:txBody>
      </p:sp>
      <p:sp>
        <p:nvSpPr>
          <p:cNvPr id="141" name="Shape 141"/>
          <p:cNvSpPr txBox="1"/>
          <p:nvPr>
            <p:ph idx="11" type="ftr"/>
          </p:nvPr>
        </p:nvSpPr>
        <p:spPr>
          <a:xfrm>
            <a:off x="3124200" y="6356350"/>
            <a:ext cx="2895600" cy="365100"/>
          </a:xfrm>
          <a:prstGeom prst="rect">
            <a:avLst/>
          </a:prstGeom>
          <a:noFill/>
          <a:ln>
            <a:noFill/>
          </a:ln>
        </p:spPr>
        <p:txBody>
          <a:bodyPr anchorCtr="0" anchor="ctr" bIns="91425" lIns="91425" rIns="91425" wrap="square" tIns="91425"/>
          <a:lstStyle>
            <a:lvl1pPr indent="0" lvl="0" marL="0" marR="0" rtl="0" algn="ctr">
              <a:spcBef>
                <a:spcPts val="0"/>
              </a:spcBef>
              <a:buNone/>
              <a:defRPr b="0" i="0" sz="1200" u="none" cap="none" strike="noStrike">
                <a:solidFill>
                  <a:schemeClr val="lt1"/>
                </a:solidFill>
                <a:latin typeface="Calibri"/>
                <a:ea typeface="Calibri"/>
                <a:cs typeface="Calibri"/>
                <a:sym typeface="Calibri"/>
              </a:defRPr>
            </a:lvl1pPr>
            <a:lvl2pPr indent="0" lvl="1" marL="457200" marR="0" rtl="0" algn="l">
              <a:spcBef>
                <a:spcPts val="0"/>
              </a:spcBef>
              <a:buNone/>
              <a:defRPr b="0" i="0" sz="1800" u="none" cap="none" strike="noStrike">
                <a:solidFill>
                  <a:schemeClr val="lt1"/>
                </a:solidFill>
                <a:latin typeface="Calibri"/>
                <a:ea typeface="Calibri"/>
                <a:cs typeface="Calibri"/>
                <a:sym typeface="Calibri"/>
              </a:defRPr>
            </a:lvl2pPr>
            <a:lvl3pPr indent="0" lvl="2" marL="914400" marR="0" rtl="0" algn="l">
              <a:spcBef>
                <a:spcPts val="0"/>
              </a:spcBef>
              <a:buNone/>
              <a:defRPr b="0" i="0" sz="1800" u="none" cap="none" strike="noStrike">
                <a:solidFill>
                  <a:schemeClr val="lt1"/>
                </a:solidFill>
                <a:latin typeface="Calibri"/>
                <a:ea typeface="Calibri"/>
                <a:cs typeface="Calibri"/>
                <a:sym typeface="Calibri"/>
              </a:defRPr>
            </a:lvl3pPr>
            <a:lvl4pPr indent="0" lvl="3" marL="1371600" marR="0" rtl="0" algn="l">
              <a:spcBef>
                <a:spcPts val="0"/>
              </a:spcBef>
              <a:buNone/>
              <a:defRPr b="0" i="0" sz="1800" u="none" cap="none" strike="noStrike">
                <a:solidFill>
                  <a:schemeClr val="lt1"/>
                </a:solidFill>
                <a:latin typeface="Calibri"/>
                <a:ea typeface="Calibri"/>
                <a:cs typeface="Calibri"/>
                <a:sym typeface="Calibri"/>
              </a:defRPr>
            </a:lvl4pPr>
            <a:lvl5pPr indent="0" lvl="4" marL="1828800" marR="0" rtl="0" algn="l">
              <a:spcBef>
                <a:spcPts val="0"/>
              </a:spcBef>
              <a:buNone/>
              <a:defRPr b="0" i="0" sz="1800" u="none" cap="none" strike="noStrike">
                <a:solidFill>
                  <a:schemeClr val="lt1"/>
                </a:solidFill>
                <a:latin typeface="Calibri"/>
                <a:ea typeface="Calibri"/>
                <a:cs typeface="Calibri"/>
                <a:sym typeface="Calibri"/>
              </a:defRPr>
            </a:lvl5pPr>
            <a:lvl6pPr indent="0" lvl="5" marL="2286000" marR="0" rtl="0" algn="l">
              <a:spcBef>
                <a:spcPts val="0"/>
              </a:spcBef>
              <a:buNone/>
              <a:defRPr b="0" i="0" sz="1800" u="none" cap="none" strike="noStrike">
                <a:solidFill>
                  <a:schemeClr val="lt1"/>
                </a:solidFill>
                <a:latin typeface="Calibri"/>
                <a:ea typeface="Calibri"/>
                <a:cs typeface="Calibri"/>
                <a:sym typeface="Calibri"/>
              </a:defRPr>
            </a:lvl6pPr>
            <a:lvl7pPr indent="0" lvl="6" marL="2743200" marR="0" rtl="0" algn="l">
              <a:spcBef>
                <a:spcPts val="0"/>
              </a:spcBef>
              <a:buNone/>
              <a:defRPr b="0" i="0" sz="1800" u="none" cap="none" strike="noStrike">
                <a:solidFill>
                  <a:schemeClr val="lt1"/>
                </a:solidFill>
                <a:latin typeface="Calibri"/>
                <a:ea typeface="Calibri"/>
                <a:cs typeface="Calibri"/>
                <a:sym typeface="Calibri"/>
              </a:defRPr>
            </a:lvl7pPr>
            <a:lvl8pPr indent="0" lvl="7" marL="3200400" marR="0" rtl="0" algn="l">
              <a:spcBef>
                <a:spcPts val="0"/>
              </a:spcBef>
              <a:buNone/>
              <a:defRPr b="0" i="0" sz="1800" u="none" cap="none" strike="noStrike">
                <a:solidFill>
                  <a:schemeClr val="lt1"/>
                </a:solidFill>
                <a:latin typeface="Calibri"/>
                <a:ea typeface="Calibri"/>
                <a:cs typeface="Calibri"/>
                <a:sym typeface="Calibri"/>
              </a:defRPr>
            </a:lvl8pPr>
            <a:lvl9pPr indent="0" lvl="8" marL="3657600" marR="0" rtl="0" algn="l">
              <a:spcBef>
                <a:spcPts val="0"/>
              </a:spcBef>
              <a:buNone/>
              <a:defRPr b="0" i="0" sz="1800" u="none" cap="none" strike="noStrike">
                <a:solidFill>
                  <a:schemeClr val="lt1"/>
                </a:solidFill>
                <a:latin typeface="Calibri"/>
                <a:ea typeface="Calibri"/>
                <a:cs typeface="Calibri"/>
                <a:sym typeface="Calibri"/>
              </a:defRPr>
            </a:lvl9pPr>
          </a:lstStyle>
          <a:p/>
        </p:txBody>
      </p:sp>
      <p:sp>
        <p:nvSpPr>
          <p:cNvPr id="142" name="Shape 142"/>
          <p:cNvSpPr txBox="1"/>
          <p:nvPr>
            <p:ph idx="12" type="sldNum"/>
          </p:nvPr>
        </p:nvSpPr>
        <p:spPr>
          <a:xfrm>
            <a:off x="6553200" y="6356350"/>
            <a:ext cx="2133600" cy="365100"/>
          </a:xfrm>
          <a:prstGeom prst="rect">
            <a:avLst/>
          </a:prstGeom>
          <a:noFill/>
          <a:ln>
            <a:noFill/>
          </a:ln>
        </p:spPr>
        <p:txBody>
          <a:bodyPr anchorCtr="0" anchor="ctr" bIns="45700" lIns="91425" rIns="91425" wrap="square" tIns="45700">
            <a:noAutofit/>
          </a:bodyPr>
          <a:lstStyle/>
          <a:p>
            <a:pPr indent="0" lvl="0" marL="0" marR="0" rtl="0" algn="r">
              <a:spcBef>
                <a:spcPts val="0"/>
              </a:spcBef>
              <a:buSzPct val="25000"/>
              <a:buNone/>
            </a:pPr>
            <a:fld id="{00000000-1234-1234-1234-123412341234}" type="slidenum">
              <a:rPr b="0" i="0" lang="en" sz="1200" u="none" cap="none" strike="noStrike">
                <a:solidFill>
                  <a:schemeClr val="lt1"/>
                </a:solidFill>
                <a:latin typeface="Calibri"/>
                <a:ea typeface="Calibri"/>
                <a:cs typeface="Calibri"/>
                <a:sym typeface="Calibri"/>
              </a:rPr>
              <a:t>‹#›</a:t>
            </a:fld>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vertTx">
  <p:cSld name="Title and Vertical Text">
    <p:spTree>
      <p:nvGrpSpPr>
        <p:cNvPr id="143" name="Shape 143"/>
        <p:cNvGrpSpPr/>
        <p:nvPr/>
      </p:nvGrpSpPr>
      <p:grpSpPr>
        <a:xfrm>
          <a:off x="0" y="0"/>
          <a:ext cx="0" cy="0"/>
          <a:chOff x="0" y="0"/>
          <a:chExt cx="0" cy="0"/>
        </a:xfrm>
      </p:grpSpPr>
      <p:sp>
        <p:nvSpPr>
          <p:cNvPr id="144" name="Shape 144"/>
          <p:cNvSpPr txBox="1"/>
          <p:nvPr>
            <p:ph type="title"/>
          </p:nvPr>
        </p:nvSpPr>
        <p:spPr>
          <a:xfrm>
            <a:off x="457200" y="274638"/>
            <a:ext cx="8229600" cy="1143000"/>
          </a:xfrm>
          <a:prstGeom prst="rect">
            <a:avLst/>
          </a:prstGeom>
          <a:noFill/>
          <a:ln>
            <a:noFill/>
          </a:ln>
        </p:spPr>
        <p:txBody>
          <a:bodyPr anchorCtr="0" anchor="ctr" bIns="91425" lIns="91425" rIns="91425" wrap="square" tIns="91425"/>
          <a:lstStyle>
            <a:lvl1pPr indent="0" lvl="0" marL="0" marR="0" rtl="0" algn="ctr">
              <a:spcBef>
                <a:spcPts val="0"/>
              </a:spcBef>
              <a:buClr>
                <a:schemeClr val="lt1"/>
              </a:buClr>
              <a:buFont typeface="Calibri"/>
              <a:buNone/>
              <a:defRPr b="0" i="0" sz="4400" u="none" cap="none" strike="noStrike">
                <a:solidFill>
                  <a:schemeClr val="lt1"/>
                </a:solidFill>
                <a:latin typeface="Calibri"/>
                <a:ea typeface="Calibri"/>
                <a:cs typeface="Calibri"/>
                <a:sym typeface="Calibri"/>
              </a:defRPr>
            </a:lvl1pPr>
            <a:lvl2pPr indent="0" lvl="1" rtl="0">
              <a:spcBef>
                <a:spcPts val="0"/>
              </a:spcBef>
              <a:buNone/>
              <a:defRPr sz="1800"/>
            </a:lvl2pPr>
            <a:lvl3pPr indent="0" lvl="2" rtl="0">
              <a:spcBef>
                <a:spcPts val="0"/>
              </a:spcBef>
              <a:buNone/>
              <a:defRPr sz="1800"/>
            </a:lvl3pPr>
            <a:lvl4pPr indent="0" lvl="3" rtl="0">
              <a:spcBef>
                <a:spcPts val="0"/>
              </a:spcBef>
              <a:buNone/>
              <a:defRPr sz="1800"/>
            </a:lvl4pPr>
            <a:lvl5pPr indent="0" lvl="4" rtl="0">
              <a:spcBef>
                <a:spcPts val="0"/>
              </a:spcBef>
              <a:buNone/>
              <a:defRPr sz="1800"/>
            </a:lvl5pPr>
            <a:lvl6pPr indent="0" lvl="5" rtl="0">
              <a:spcBef>
                <a:spcPts val="0"/>
              </a:spcBef>
              <a:buNone/>
              <a:defRPr sz="1800"/>
            </a:lvl6pPr>
            <a:lvl7pPr indent="0" lvl="6" rtl="0">
              <a:spcBef>
                <a:spcPts val="0"/>
              </a:spcBef>
              <a:buNone/>
              <a:defRPr sz="1800"/>
            </a:lvl7pPr>
            <a:lvl8pPr indent="0" lvl="7" rtl="0">
              <a:spcBef>
                <a:spcPts val="0"/>
              </a:spcBef>
              <a:buNone/>
              <a:defRPr sz="1800"/>
            </a:lvl8pPr>
            <a:lvl9pPr indent="0" lvl="8" rtl="0">
              <a:spcBef>
                <a:spcPts val="0"/>
              </a:spcBef>
              <a:buNone/>
              <a:defRPr sz="1800"/>
            </a:lvl9pPr>
          </a:lstStyle>
          <a:p/>
        </p:txBody>
      </p:sp>
      <p:sp>
        <p:nvSpPr>
          <p:cNvPr id="145" name="Shape 145"/>
          <p:cNvSpPr txBox="1"/>
          <p:nvPr>
            <p:ph idx="1" type="body"/>
          </p:nvPr>
        </p:nvSpPr>
        <p:spPr>
          <a:xfrm rot="5400000">
            <a:off x="2308950" y="-251550"/>
            <a:ext cx="4526100" cy="8229600"/>
          </a:xfrm>
          <a:prstGeom prst="rect">
            <a:avLst/>
          </a:prstGeom>
          <a:noFill/>
          <a:ln>
            <a:noFill/>
          </a:ln>
        </p:spPr>
        <p:txBody>
          <a:bodyPr anchorCtr="0" anchor="t" bIns="91425" lIns="91425" rIns="91425" wrap="square" tIns="91425"/>
          <a:lstStyle>
            <a:lvl1pPr indent="-139700" lvl="0" marL="342900" marR="0" rtl="0" algn="l">
              <a:spcBef>
                <a:spcPts val="640"/>
              </a:spcBef>
              <a:buClr>
                <a:schemeClr val="lt1"/>
              </a:buClr>
              <a:buSzPct val="100000"/>
              <a:buFont typeface="Arial"/>
              <a:buChar char="•"/>
              <a:defRPr b="0" i="0" sz="3200" u="none" cap="none" strike="noStrike">
                <a:solidFill>
                  <a:schemeClr val="lt1"/>
                </a:solidFill>
                <a:latin typeface="Calibri"/>
                <a:ea typeface="Calibri"/>
                <a:cs typeface="Calibri"/>
                <a:sym typeface="Calibri"/>
              </a:defRPr>
            </a:lvl1pPr>
            <a:lvl2pPr indent="-107950" lvl="1" marL="742950" marR="0" rtl="0" algn="l">
              <a:spcBef>
                <a:spcPts val="560"/>
              </a:spcBef>
              <a:buClr>
                <a:schemeClr val="lt1"/>
              </a:buClr>
              <a:buSzPct val="100000"/>
              <a:buFont typeface="Arial"/>
              <a:buChar char="–"/>
              <a:defRPr b="0" i="0" sz="2800" u="none" cap="none" strike="noStrike">
                <a:solidFill>
                  <a:schemeClr val="lt1"/>
                </a:solidFill>
                <a:latin typeface="Calibri"/>
                <a:ea typeface="Calibri"/>
                <a:cs typeface="Calibri"/>
                <a:sym typeface="Calibri"/>
              </a:defRPr>
            </a:lvl2pPr>
            <a:lvl3pPr indent="-76200" lvl="2" marL="1143000" marR="0" rtl="0" algn="l">
              <a:spcBef>
                <a:spcPts val="480"/>
              </a:spcBef>
              <a:buClr>
                <a:schemeClr val="lt1"/>
              </a:buClr>
              <a:buSzPct val="100000"/>
              <a:buFont typeface="Arial"/>
              <a:buChar char="•"/>
              <a:defRPr b="0" i="0" sz="2400" u="none" cap="none" strike="noStrike">
                <a:solidFill>
                  <a:schemeClr val="lt1"/>
                </a:solidFill>
                <a:latin typeface="Calibri"/>
                <a:ea typeface="Calibri"/>
                <a:cs typeface="Calibri"/>
                <a:sym typeface="Calibri"/>
              </a:defRPr>
            </a:lvl3pPr>
            <a:lvl4pPr indent="-101600" lvl="3" marL="1600200" marR="0" rtl="0" algn="l">
              <a:spcBef>
                <a:spcPts val="400"/>
              </a:spcBef>
              <a:buClr>
                <a:schemeClr val="lt1"/>
              </a:buClr>
              <a:buSzPct val="100000"/>
              <a:buFont typeface="Arial"/>
              <a:buChar char="–"/>
              <a:defRPr b="0" i="0" sz="2000" u="none" cap="none" strike="noStrike">
                <a:solidFill>
                  <a:schemeClr val="lt1"/>
                </a:solidFill>
                <a:latin typeface="Calibri"/>
                <a:ea typeface="Calibri"/>
                <a:cs typeface="Calibri"/>
                <a:sym typeface="Calibri"/>
              </a:defRPr>
            </a:lvl4pPr>
            <a:lvl5pPr indent="-101600" lvl="4" marL="2057400" marR="0" rtl="0" algn="l">
              <a:spcBef>
                <a:spcPts val="400"/>
              </a:spcBef>
              <a:buClr>
                <a:schemeClr val="lt1"/>
              </a:buClr>
              <a:buSzPct val="100000"/>
              <a:buFont typeface="Arial"/>
              <a:buChar char="»"/>
              <a:defRPr b="0" i="0" sz="2000" u="none" cap="none" strike="noStrike">
                <a:solidFill>
                  <a:schemeClr val="lt1"/>
                </a:solidFill>
                <a:latin typeface="Calibri"/>
                <a:ea typeface="Calibri"/>
                <a:cs typeface="Calibri"/>
                <a:sym typeface="Calibri"/>
              </a:defRPr>
            </a:lvl5pPr>
            <a:lvl6pPr indent="-101600" lvl="5" marL="2514600" marR="0" rtl="0" algn="l">
              <a:spcBef>
                <a:spcPts val="400"/>
              </a:spcBef>
              <a:buClr>
                <a:schemeClr val="lt1"/>
              </a:buClr>
              <a:buSzPct val="100000"/>
              <a:buFont typeface="Arial"/>
              <a:buChar char="•"/>
              <a:defRPr b="0" i="0" sz="2000" u="none" cap="none" strike="noStrike">
                <a:solidFill>
                  <a:schemeClr val="lt1"/>
                </a:solidFill>
                <a:latin typeface="Calibri"/>
                <a:ea typeface="Calibri"/>
                <a:cs typeface="Calibri"/>
                <a:sym typeface="Calibri"/>
              </a:defRPr>
            </a:lvl6pPr>
            <a:lvl7pPr indent="-101600" lvl="6" marL="2971800" marR="0" rtl="0" algn="l">
              <a:spcBef>
                <a:spcPts val="400"/>
              </a:spcBef>
              <a:buClr>
                <a:schemeClr val="lt1"/>
              </a:buClr>
              <a:buSzPct val="100000"/>
              <a:buFont typeface="Arial"/>
              <a:buChar char="•"/>
              <a:defRPr b="0" i="0" sz="2000" u="none" cap="none" strike="noStrike">
                <a:solidFill>
                  <a:schemeClr val="lt1"/>
                </a:solidFill>
                <a:latin typeface="Calibri"/>
                <a:ea typeface="Calibri"/>
                <a:cs typeface="Calibri"/>
                <a:sym typeface="Calibri"/>
              </a:defRPr>
            </a:lvl7pPr>
            <a:lvl8pPr indent="-101600" lvl="7" marL="3429000" marR="0" rtl="0" algn="l">
              <a:spcBef>
                <a:spcPts val="400"/>
              </a:spcBef>
              <a:buClr>
                <a:schemeClr val="lt1"/>
              </a:buClr>
              <a:buSzPct val="100000"/>
              <a:buFont typeface="Arial"/>
              <a:buChar char="•"/>
              <a:defRPr b="0" i="0" sz="2000" u="none" cap="none" strike="noStrike">
                <a:solidFill>
                  <a:schemeClr val="lt1"/>
                </a:solidFill>
                <a:latin typeface="Calibri"/>
                <a:ea typeface="Calibri"/>
                <a:cs typeface="Calibri"/>
                <a:sym typeface="Calibri"/>
              </a:defRPr>
            </a:lvl8pPr>
            <a:lvl9pPr indent="-101600" lvl="8" marL="3886200" marR="0" rtl="0" algn="l">
              <a:spcBef>
                <a:spcPts val="400"/>
              </a:spcBef>
              <a:buClr>
                <a:schemeClr val="lt1"/>
              </a:buClr>
              <a:buSzPct val="100000"/>
              <a:buFont typeface="Arial"/>
              <a:buChar char="•"/>
              <a:defRPr b="0" i="0" sz="2000" u="none" cap="none" strike="noStrike">
                <a:solidFill>
                  <a:schemeClr val="lt1"/>
                </a:solidFill>
                <a:latin typeface="Calibri"/>
                <a:ea typeface="Calibri"/>
                <a:cs typeface="Calibri"/>
                <a:sym typeface="Calibri"/>
              </a:defRPr>
            </a:lvl9pPr>
          </a:lstStyle>
          <a:p/>
        </p:txBody>
      </p:sp>
      <p:sp>
        <p:nvSpPr>
          <p:cNvPr id="146" name="Shape 146"/>
          <p:cNvSpPr txBox="1"/>
          <p:nvPr>
            <p:ph idx="10" type="dt"/>
          </p:nvPr>
        </p:nvSpPr>
        <p:spPr>
          <a:xfrm>
            <a:off x="457200" y="6356350"/>
            <a:ext cx="2133600" cy="365100"/>
          </a:xfrm>
          <a:prstGeom prst="rect">
            <a:avLst/>
          </a:prstGeom>
          <a:noFill/>
          <a:ln>
            <a:noFill/>
          </a:ln>
        </p:spPr>
        <p:txBody>
          <a:bodyPr anchorCtr="0" anchor="ctr" bIns="91425" lIns="91425" rIns="91425" wrap="square" tIns="91425"/>
          <a:lstStyle>
            <a:lvl1pPr indent="0" lvl="0" marL="0" marR="0" rtl="0" algn="l">
              <a:spcBef>
                <a:spcPts val="0"/>
              </a:spcBef>
              <a:buNone/>
              <a:defRPr b="0" i="0" sz="1200" u="none" cap="none" strike="noStrike">
                <a:solidFill>
                  <a:schemeClr val="lt1"/>
                </a:solidFill>
                <a:latin typeface="Calibri"/>
                <a:ea typeface="Calibri"/>
                <a:cs typeface="Calibri"/>
                <a:sym typeface="Calibri"/>
              </a:defRPr>
            </a:lvl1pPr>
            <a:lvl2pPr indent="0" lvl="1" marL="457200" marR="0" rtl="0" algn="l">
              <a:spcBef>
                <a:spcPts val="0"/>
              </a:spcBef>
              <a:buNone/>
              <a:defRPr b="0" i="0" sz="1800" u="none" cap="none" strike="noStrike">
                <a:solidFill>
                  <a:schemeClr val="lt1"/>
                </a:solidFill>
                <a:latin typeface="Calibri"/>
                <a:ea typeface="Calibri"/>
                <a:cs typeface="Calibri"/>
                <a:sym typeface="Calibri"/>
              </a:defRPr>
            </a:lvl2pPr>
            <a:lvl3pPr indent="0" lvl="2" marL="914400" marR="0" rtl="0" algn="l">
              <a:spcBef>
                <a:spcPts val="0"/>
              </a:spcBef>
              <a:buNone/>
              <a:defRPr b="0" i="0" sz="1800" u="none" cap="none" strike="noStrike">
                <a:solidFill>
                  <a:schemeClr val="lt1"/>
                </a:solidFill>
                <a:latin typeface="Calibri"/>
                <a:ea typeface="Calibri"/>
                <a:cs typeface="Calibri"/>
                <a:sym typeface="Calibri"/>
              </a:defRPr>
            </a:lvl3pPr>
            <a:lvl4pPr indent="0" lvl="3" marL="1371600" marR="0" rtl="0" algn="l">
              <a:spcBef>
                <a:spcPts val="0"/>
              </a:spcBef>
              <a:buNone/>
              <a:defRPr b="0" i="0" sz="1800" u="none" cap="none" strike="noStrike">
                <a:solidFill>
                  <a:schemeClr val="lt1"/>
                </a:solidFill>
                <a:latin typeface="Calibri"/>
                <a:ea typeface="Calibri"/>
                <a:cs typeface="Calibri"/>
                <a:sym typeface="Calibri"/>
              </a:defRPr>
            </a:lvl4pPr>
            <a:lvl5pPr indent="0" lvl="4" marL="1828800" marR="0" rtl="0" algn="l">
              <a:spcBef>
                <a:spcPts val="0"/>
              </a:spcBef>
              <a:buNone/>
              <a:defRPr b="0" i="0" sz="1800" u="none" cap="none" strike="noStrike">
                <a:solidFill>
                  <a:schemeClr val="lt1"/>
                </a:solidFill>
                <a:latin typeface="Calibri"/>
                <a:ea typeface="Calibri"/>
                <a:cs typeface="Calibri"/>
                <a:sym typeface="Calibri"/>
              </a:defRPr>
            </a:lvl5pPr>
            <a:lvl6pPr indent="0" lvl="5" marL="2286000" marR="0" rtl="0" algn="l">
              <a:spcBef>
                <a:spcPts val="0"/>
              </a:spcBef>
              <a:buNone/>
              <a:defRPr b="0" i="0" sz="1800" u="none" cap="none" strike="noStrike">
                <a:solidFill>
                  <a:schemeClr val="lt1"/>
                </a:solidFill>
                <a:latin typeface="Calibri"/>
                <a:ea typeface="Calibri"/>
                <a:cs typeface="Calibri"/>
                <a:sym typeface="Calibri"/>
              </a:defRPr>
            </a:lvl6pPr>
            <a:lvl7pPr indent="0" lvl="6" marL="2743200" marR="0" rtl="0" algn="l">
              <a:spcBef>
                <a:spcPts val="0"/>
              </a:spcBef>
              <a:buNone/>
              <a:defRPr b="0" i="0" sz="1800" u="none" cap="none" strike="noStrike">
                <a:solidFill>
                  <a:schemeClr val="lt1"/>
                </a:solidFill>
                <a:latin typeface="Calibri"/>
                <a:ea typeface="Calibri"/>
                <a:cs typeface="Calibri"/>
                <a:sym typeface="Calibri"/>
              </a:defRPr>
            </a:lvl7pPr>
            <a:lvl8pPr indent="0" lvl="7" marL="3200400" marR="0" rtl="0" algn="l">
              <a:spcBef>
                <a:spcPts val="0"/>
              </a:spcBef>
              <a:buNone/>
              <a:defRPr b="0" i="0" sz="1800" u="none" cap="none" strike="noStrike">
                <a:solidFill>
                  <a:schemeClr val="lt1"/>
                </a:solidFill>
                <a:latin typeface="Calibri"/>
                <a:ea typeface="Calibri"/>
                <a:cs typeface="Calibri"/>
                <a:sym typeface="Calibri"/>
              </a:defRPr>
            </a:lvl8pPr>
            <a:lvl9pPr indent="0" lvl="8" marL="3657600" marR="0" rtl="0" algn="l">
              <a:spcBef>
                <a:spcPts val="0"/>
              </a:spcBef>
              <a:buNone/>
              <a:defRPr b="0" i="0" sz="1800" u="none" cap="none" strike="noStrike">
                <a:solidFill>
                  <a:schemeClr val="lt1"/>
                </a:solidFill>
                <a:latin typeface="Calibri"/>
                <a:ea typeface="Calibri"/>
                <a:cs typeface="Calibri"/>
                <a:sym typeface="Calibri"/>
              </a:defRPr>
            </a:lvl9pPr>
          </a:lstStyle>
          <a:p/>
        </p:txBody>
      </p:sp>
      <p:sp>
        <p:nvSpPr>
          <p:cNvPr id="147" name="Shape 147"/>
          <p:cNvSpPr txBox="1"/>
          <p:nvPr>
            <p:ph idx="11" type="ftr"/>
          </p:nvPr>
        </p:nvSpPr>
        <p:spPr>
          <a:xfrm>
            <a:off x="3124200" y="6356350"/>
            <a:ext cx="2895600" cy="365100"/>
          </a:xfrm>
          <a:prstGeom prst="rect">
            <a:avLst/>
          </a:prstGeom>
          <a:noFill/>
          <a:ln>
            <a:noFill/>
          </a:ln>
        </p:spPr>
        <p:txBody>
          <a:bodyPr anchorCtr="0" anchor="ctr" bIns="91425" lIns="91425" rIns="91425" wrap="square" tIns="91425"/>
          <a:lstStyle>
            <a:lvl1pPr indent="0" lvl="0" marL="0" marR="0" rtl="0" algn="ctr">
              <a:spcBef>
                <a:spcPts val="0"/>
              </a:spcBef>
              <a:buNone/>
              <a:defRPr b="0" i="0" sz="1200" u="none" cap="none" strike="noStrike">
                <a:solidFill>
                  <a:schemeClr val="lt1"/>
                </a:solidFill>
                <a:latin typeface="Calibri"/>
                <a:ea typeface="Calibri"/>
                <a:cs typeface="Calibri"/>
                <a:sym typeface="Calibri"/>
              </a:defRPr>
            </a:lvl1pPr>
            <a:lvl2pPr indent="0" lvl="1" marL="457200" marR="0" rtl="0" algn="l">
              <a:spcBef>
                <a:spcPts val="0"/>
              </a:spcBef>
              <a:buNone/>
              <a:defRPr b="0" i="0" sz="1800" u="none" cap="none" strike="noStrike">
                <a:solidFill>
                  <a:schemeClr val="lt1"/>
                </a:solidFill>
                <a:latin typeface="Calibri"/>
                <a:ea typeface="Calibri"/>
                <a:cs typeface="Calibri"/>
                <a:sym typeface="Calibri"/>
              </a:defRPr>
            </a:lvl2pPr>
            <a:lvl3pPr indent="0" lvl="2" marL="914400" marR="0" rtl="0" algn="l">
              <a:spcBef>
                <a:spcPts val="0"/>
              </a:spcBef>
              <a:buNone/>
              <a:defRPr b="0" i="0" sz="1800" u="none" cap="none" strike="noStrike">
                <a:solidFill>
                  <a:schemeClr val="lt1"/>
                </a:solidFill>
                <a:latin typeface="Calibri"/>
                <a:ea typeface="Calibri"/>
                <a:cs typeface="Calibri"/>
                <a:sym typeface="Calibri"/>
              </a:defRPr>
            </a:lvl3pPr>
            <a:lvl4pPr indent="0" lvl="3" marL="1371600" marR="0" rtl="0" algn="l">
              <a:spcBef>
                <a:spcPts val="0"/>
              </a:spcBef>
              <a:buNone/>
              <a:defRPr b="0" i="0" sz="1800" u="none" cap="none" strike="noStrike">
                <a:solidFill>
                  <a:schemeClr val="lt1"/>
                </a:solidFill>
                <a:latin typeface="Calibri"/>
                <a:ea typeface="Calibri"/>
                <a:cs typeface="Calibri"/>
                <a:sym typeface="Calibri"/>
              </a:defRPr>
            </a:lvl4pPr>
            <a:lvl5pPr indent="0" lvl="4" marL="1828800" marR="0" rtl="0" algn="l">
              <a:spcBef>
                <a:spcPts val="0"/>
              </a:spcBef>
              <a:buNone/>
              <a:defRPr b="0" i="0" sz="1800" u="none" cap="none" strike="noStrike">
                <a:solidFill>
                  <a:schemeClr val="lt1"/>
                </a:solidFill>
                <a:latin typeface="Calibri"/>
                <a:ea typeface="Calibri"/>
                <a:cs typeface="Calibri"/>
                <a:sym typeface="Calibri"/>
              </a:defRPr>
            </a:lvl5pPr>
            <a:lvl6pPr indent="0" lvl="5" marL="2286000" marR="0" rtl="0" algn="l">
              <a:spcBef>
                <a:spcPts val="0"/>
              </a:spcBef>
              <a:buNone/>
              <a:defRPr b="0" i="0" sz="1800" u="none" cap="none" strike="noStrike">
                <a:solidFill>
                  <a:schemeClr val="lt1"/>
                </a:solidFill>
                <a:latin typeface="Calibri"/>
                <a:ea typeface="Calibri"/>
                <a:cs typeface="Calibri"/>
                <a:sym typeface="Calibri"/>
              </a:defRPr>
            </a:lvl6pPr>
            <a:lvl7pPr indent="0" lvl="6" marL="2743200" marR="0" rtl="0" algn="l">
              <a:spcBef>
                <a:spcPts val="0"/>
              </a:spcBef>
              <a:buNone/>
              <a:defRPr b="0" i="0" sz="1800" u="none" cap="none" strike="noStrike">
                <a:solidFill>
                  <a:schemeClr val="lt1"/>
                </a:solidFill>
                <a:latin typeface="Calibri"/>
                <a:ea typeface="Calibri"/>
                <a:cs typeface="Calibri"/>
                <a:sym typeface="Calibri"/>
              </a:defRPr>
            </a:lvl7pPr>
            <a:lvl8pPr indent="0" lvl="7" marL="3200400" marR="0" rtl="0" algn="l">
              <a:spcBef>
                <a:spcPts val="0"/>
              </a:spcBef>
              <a:buNone/>
              <a:defRPr b="0" i="0" sz="1800" u="none" cap="none" strike="noStrike">
                <a:solidFill>
                  <a:schemeClr val="lt1"/>
                </a:solidFill>
                <a:latin typeface="Calibri"/>
                <a:ea typeface="Calibri"/>
                <a:cs typeface="Calibri"/>
                <a:sym typeface="Calibri"/>
              </a:defRPr>
            </a:lvl8pPr>
            <a:lvl9pPr indent="0" lvl="8" marL="3657600" marR="0" rtl="0" algn="l">
              <a:spcBef>
                <a:spcPts val="0"/>
              </a:spcBef>
              <a:buNone/>
              <a:defRPr b="0" i="0" sz="1800" u="none" cap="none" strike="noStrike">
                <a:solidFill>
                  <a:schemeClr val="lt1"/>
                </a:solidFill>
                <a:latin typeface="Calibri"/>
                <a:ea typeface="Calibri"/>
                <a:cs typeface="Calibri"/>
                <a:sym typeface="Calibri"/>
              </a:defRPr>
            </a:lvl9pPr>
          </a:lstStyle>
          <a:p/>
        </p:txBody>
      </p:sp>
      <p:sp>
        <p:nvSpPr>
          <p:cNvPr id="148" name="Shape 148"/>
          <p:cNvSpPr txBox="1"/>
          <p:nvPr>
            <p:ph idx="12" type="sldNum"/>
          </p:nvPr>
        </p:nvSpPr>
        <p:spPr>
          <a:xfrm>
            <a:off x="6553200" y="6356350"/>
            <a:ext cx="2133600" cy="365100"/>
          </a:xfrm>
          <a:prstGeom prst="rect">
            <a:avLst/>
          </a:prstGeom>
          <a:noFill/>
          <a:ln>
            <a:noFill/>
          </a:ln>
        </p:spPr>
        <p:txBody>
          <a:bodyPr anchorCtr="0" anchor="ctr" bIns="45700" lIns="91425" rIns="91425" wrap="square" tIns="45700">
            <a:noAutofit/>
          </a:bodyPr>
          <a:lstStyle/>
          <a:p>
            <a:pPr indent="0" lvl="0" marL="0" marR="0" rtl="0" algn="r">
              <a:spcBef>
                <a:spcPts val="0"/>
              </a:spcBef>
              <a:buSzPct val="25000"/>
              <a:buNone/>
            </a:pPr>
            <a:fld id="{00000000-1234-1234-1234-123412341234}" type="slidenum">
              <a:rPr b="0" i="0" lang="en" sz="1200" u="none" cap="none" strike="noStrike">
                <a:solidFill>
                  <a:schemeClr val="lt1"/>
                </a:solidFill>
                <a:latin typeface="Calibri"/>
                <a:ea typeface="Calibri"/>
                <a:cs typeface="Calibri"/>
                <a:sym typeface="Calibri"/>
              </a:rPr>
              <a:t>‹#›</a:t>
            </a:fld>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vertTitleAndTx">
  <p:cSld name="Vertical Title and Text">
    <p:spTree>
      <p:nvGrpSpPr>
        <p:cNvPr id="149" name="Shape 149"/>
        <p:cNvGrpSpPr/>
        <p:nvPr/>
      </p:nvGrpSpPr>
      <p:grpSpPr>
        <a:xfrm>
          <a:off x="0" y="0"/>
          <a:ext cx="0" cy="0"/>
          <a:chOff x="0" y="0"/>
          <a:chExt cx="0" cy="0"/>
        </a:xfrm>
      </p:grpSpPr>
      <p:sp>
        <p:nvSpPr>
          <p:cNvPr id="150" name="Shape 150"/>
          <p:cNvSpPr txBox="1"/>
          <p:nvPr>
            <p:ph type="title"/>
          </p:nvPr>
        </p:nvSpPr>
        <p:spPr>
          <a:xfrm rot="5400000">
            <a:off x="4732350" y="2171688"/>
            <a:ext cx="5851500" cy="2057400"/>
          </a:xfrm>
          <a:prstGeom prst="rect">
            <a:avLst/>
          </a:prstGeom>
          <a:noFill/>
          <a:ln>
            <a:noFill/>
          </a:ln>
        </p:spPr>
        <p:txBody>
          <a:bodyPr anchorCtr="0" anchor="ctr" bIns="91425" lIns="91425" rIns="91425" wrap="square" tIns="91425"/>
          <a:lstStyle>
            <a:lvl1pPr indent="0" lvl="0" marL="0" marR="0" rtl="0" algn="ctr">
              <a:spcBef>
                <a:spcPts val="0"/>
              </a:spcBef>
              <a:buClr>
                <a:schemeClr val="lt1"/>
              </a:buClr>
              <a:buFont typeface="Calibri"/>
              <a:buNone/>
              <a:defRPr b="0" i="0" sz="4400" u="none" cap="none" strike="noStrike">
                <a:solidFill>
                  <a:schemeClr val="lt1"/>
                </a:solidFill>
                <a:latin typeface="Calibri"/>
                <a:ea typeface="Calibri"/>
                <a:cs typeface="Calibri"/>
                <a:sym typeface="Calibri"/>
              </a:defRPr>
            </a:lvl1pPr>
            <a:lvl2pPr indent="0" lvl="1" rtl="0">
              <a:spcBef>
                <a:spcPts val="0"/>
              </a:spcBef>
              <a:buNone/>
              <a:defRPr sz="1800"/>
            </a:lvl2pPr>
            <a:lvl3pPr indent="0" lvl="2" rtl="0">
              <a:spcBef>
                <a:spcPts val="0"/>
              </a:spcBef>
              <a:buNone/>
              <a:defRPr sz="1800"/>
            </a:lvl3pPr>
            <a:lvl4pPr indent="0" lvl="3" rtl="0">
              <a:spcBef>
                <a:spcPts val="0"/>
              </a:spcBef>
              <a:buNone/>
              <a:defRPr sz="1800"/>
            </a:lvl4pPr>
            <a:lvl5pPr indent="0" lvl="4" rtl="0">
              <a:spcBef>
                <a:spcPts val="0"/>
              </a:spcBef>
              <a:buNone/>
              <a:defRPr sz="1800"/>
            </a:lvl5pPr>
            <a:lvl6pPr indent="0" lvl="5" rtl="0">
              <a:spcBef>
                <a:spcPts val="0"/>
              </a:spcBef>
              <a:buNone/>
              <a:defRPr sz="1800"/>
            </a:lvl6pPr>
            <a:lvl7pPr indent="0" lvl="6" rtl="0">
              <a:spcBef>
                <a:spcPts val="0"/>
              </a:spcBef>
              <a:buNone/>
              <a:defRPr sz="1800"/>
            </a:lvl7pPr>
            <a:lvl8pPr indent="0" lvl="7" rtl="0">
              <a:spcBef>
                <a:spcPts val="0"/>
              </a:spcBef>
              <a:buNone/>
              <a:defRPr sz="1800"/>
            </a:lvl8pPr>
            <a:lvl9pPr indent="0" lvl="8" rtl="0">
              <a:spcBef>
                <a:spcPts val="0"/>
              </a:spcBef>
              <a:buNone/>
              <a:defRPr sz="1800"/>
            </a:lvl9pPr>
          </a:lstStyle>
          <a:p/>
        </p:txBody>
      </p:sp>
      <p:sp>
        <p:nvSpPr>
          <p:cNvPr id="151" name="Shape 151"/>
          <p:cNvSpPr txBox="1"/>
          <p:nvPr>
            <p:ph idx="1" type="body"/>
          </p:nvPr>
        </p:nvSpPr>
        <p:spPr>
          <a:xfrm rot="5400000">
            <a:off x="541350" y="190488"/>
            <a:ext cx="5851500" cy="6019800"/>
          </a:xfrm>
          <a:prstGeom prst="rect">
            <a:avLst/>
          </a:prstGeom>
          <a:noFill/>
          <a:ln>
            <a:noFill/>
          </a:ln>
        </p:spPr>
        <p:txBody>
          <a:bodyPr anchorCtr="0" anchor="t" bIns="91425" lIns="91425" rIns="91425" wrap="square" tIns="91425"/>
          <a:lstStyle>
            <a:lvl1pPr indent="-139700" lvl="0" marL="342900" marR="0" rtl="0" algn="l">
              <a:spcBef>
                <a:spcPts val="640"/>
              </a:spcBef>
              <a:buClr>
                <a:schemeClr val="lt1"/>
              </a:buClr>
              <a:buSzPct val="100000"/>
              <a:buFont typeface="Arial"/>
              <a:buChar char="•"/>
              <a:defRPr b="0" i="0" sz="3200" u="none" cap="none" strike="noStrike">
                <a:solidFill>
                  <a:schemeClr val="lt1"/>
                </a:solidFill>
                <a:latin typeface="Calibri"/>
                <a:ea typeface="Calibri"/>
                <a:cs typeface="Calibri"/>
                <a:sym typeface="Calibri"/>
              </a:defRPr>
            </a:lvl1pPr>
            <a:lvl2pPr indent="-107950" lvl="1" marL="742950" marR="0" rtl="0" algn="l">
              <a:spcBef>
                <a:spcPts val="560"/>
              </a:spcBef>
              <a:buClr>
                <a:schemeClr val="lt1"/>
              </a:buClr>
              <a:buSzPct val="100000"/>
              <a:buFont typeface="Arial"/>
              <a:buChar char="–"/>
              <a:defRPr b="0" i="0" sz="2800" u="none" cap="none" strike="noStrike">
                <a:solidFill>
                  <a:schemeClr val="lt1"/>
                </a:solidFill>
                <a:latin typeface="Calibri"/>
                <a:ea typeface="Calibri"/>
                <a:cs typeface="Calibri"/>
                <a:sym typeface="Calibri"/>
              </a:defRPr>
            </a:lvl2pPr>
            <a:lvl3pPr indent="-76200" lvl="2" marL="1143000" marR="0" rtl="0" algn="l">
              <a:spcBef>
                <a:spcPts val="480"/>
              </a:spcBef>
              <a:buClr>
                <a:schemeClr val="lt1"/>
              </a:buClr>
              <a:buSzPct val="100000"/>
              <a:buFont typeface="Arial"/>
              <a:buChar char="•"/>
              <a:defRPr b="0" i="0" sz="2400" u="none" cap="none" strike="noStrike">
                <a:solidFill>
                  <a:schemeClr val="lt1"/>
                </a:solidFill>
                <a:latin typeface="Calibri"/>
                <a:ea typeface="Calibri"/>
                <a:cs typeface="Calibri"/>
                <a:sym typeface="Calibri"/>
              </a:defRPr>
            </a:lvl3pPr>
            <a:lvl4pPr indent="-101600" lvl="3" marL="1600200" marR="0" rtl="0" algn="l">
              <a:spcBef>
                <a:spcPts val="400"/>
              </a:spcBef>
              <a:buClr>
                <a:schemeClr val="lt1"/>
              </a:buClr>
              <a:buSzPct val="100000"/>
              <a:buFont typeface="Arial"/>
              <a:buChar char="–"/>
              <a:defRPr b="0" i="0" sz="2000" u="none" cap="none" strike="noStrike">
                <a:solidFill>
                  <a:schemeClr val="lt1"/>
                </a:solidFill>
                <a:latin typeface="Calibri"/>
                <a:ea typeface="Calibri"/>
                <a:cs typeface="Calibri"/>
                <a:sym typeface="Calibri"/>
              </a:defRPr>
            </a:lvl4pPr>
            <a:lvl5pPr indent="-101600" lvl="4" marL="2057400" marR="0" rtl="0" algn="l">
              <a:spcBef>
                <a:spcPts val="400"/>
              </a:spcBef>
              <a:buClr>
                <a:schemeClr val="lt1"/>
              </a:buClr>
              <a:buSzPct val="100000"/>
              <a:buFont typeface="Arial"/>
              <a:buChar char="»"/>
              <a:defRPr b="0" i="0" sz="2000" u="none" cap="none" strike="noStrike">
                <a:solidFill>
                  <a:schemeClr val="lt1"/>
                </a:solidFill>
                <a:latin typeface="Calibri"/>
                <a:ea typeface="Calibri"/>
                <a:cs typeface="Calibri"/>
                <a:sym typeface="Calibri"/>
              </a:defRPr>
            </a:lvl5pPr>
            <a:lvl6pPr indent="-101600" lvl="5" marL="2514600" marR="0" rtl="0" algn="l">
              <a:spcBef>
                <a:spcPts val="400"/>
              </a:spcBef>
              <a:buClr>
                <a:schemeClr val="lt1"/>
              </a:buClr>
              <a:buSzPct val="100000"/>
              <a:buFont typeface="Arial"/>
              <a:buChar char="•"/>
              <a:defRPr b="0" i="0" sz="2000" u="none" cap="none" strike="noStrike">
                <a:solidFill>
                  <a:schemeClr val="lt1"/>
                </a:solidFill>
                <a:latin typeface="Calibri"/>
                <a:ea typeface="Calibri"/>
                <a:cs typeface="Calibri"/>
                <a:sym typeface="Calibri"/>
              </a:defRPr>
            </a:lvl6pPr>
            <a:lvl7pPr indent="-101600" lvl="6" marL="2971800" marR="0" rtl="0" algn="l">
              <a:spcBef>
                <a:spcPts val="400"/>
              </a:spcBef>
              <a:buClr>
                <a:schemeClr val="lt1"/>
              </a:buClr>
              <a:buSzPct val="100000"/>
              <a:buFont typeface="Arial"/>
              <a:buChar char="•"/>
              <a:defRPr b="0" i="0" sz="2000" u="none" cap="none" strike="noStrike">
                <a:solidFill>
                  <a:schemeClr val="lt1"/>
                </a:solidFill>
                <a:latin typeface="Calibri"/>
                <a:ea typeface="Calibri"/>
                <a:cs typeface="Calibri"/>
                <a:sym typeface="Calibri"/>
              </a:defRPr>
            </a:lvl7pPr>
            <a:lvl8pPr indent="-101600" lvl="7" marL="3429000" marR="0" rtl="0" algn="l">
              <a:spcBef>
                <a:spcPts val="400"/>
              </a:spcBef>
              <a:buClr>
                <a:schemeClr val="lt1"/>
              </a:buClr>
              <a:buSzPct val="100000"/>
              <a:buFont typeface="Arial"/>
              <a:buChar char="•"/>
              <a:defRPr b="0" i="0" sz="2000" u="none" cap="none" strike="noStrike">
                <a:solidFill>
                  <a:schemeClr val="lt1"/>
                </a:solidFill>
                <a:latin typeface="Calibri"/>
                <a:ea typeface="Calibri"/>
                <a:cs typeface="Calibri"/>
                <a:sym typeface="Calibri"/>
              </a:defRPr>
            </a:lvl8pPr>
            <a:lvl9pPr indent="-101600" lvl="8" marL="3886200" marR="0" rtl="0" algn="l">
              <a:spcBef>
                <a:spcPts val="400"/>
              </a:spcBef>
              <a:buClr>
                <a:schemeClr val="lt1"/>
              </a:buClr>
              <a:buSzPct val="100000"/>
              <a:buFont typeface="Arial"/>
              <a:buChar char="•"/>
              <a:defRPr b="0" i="0" sz="2000" u="none" cap="none" strike="noStrike">
                <a:solidFill>
                  <a:schemeClr val="lt1"/>
                </a:solidFill>
                <a:latin typeface="Calibri"/>
                <a:ea typeface="Calibri"/>
                <a:cs typeface="Calibri"/>
                <a:sym typeface="Calibri"/>
              </a:defRPr>
            </a:lvl9pPr>
          </a:lstStyle>
          <a:p/>
        </p:txBody>
      </p:sp>
      <p:sp>
        <p:nvSpPr>
          <p:cNvPr id="152" name="Shape 152"/>
          <p:cNvSpPr txBox="1"/>
          <p:nvPr>
            <p:ph idx="10" type="dt"/>
          </p:nvPr>
        </p:nvSpPr>
        <p:spPr>
          <a:xfrm>
            <a:off x="457200" y="6356350"/>
            <a:ext cx="2133600" cy="365100"/>
          </a:xfrm>
          <a:prstGeom prst="rect">
            <a:avLst/>
          </a:prstGeom>
          <a:noFill/>
          <a:ln>
            <a:noFill/>
          </a:ln>
        </p:spPr>
        <p:txBody>
          <a:bodyPr anchorCtr="0" anchor="ctr" bIns="91425" lIns="91425" rIns="91425" wrap="square" tIns="91425"/>
          <a:lstStyle>
            <a:lvl1pPr indent="0" lvl="0" marL="0" marR="0" rtl="0" algn="l">
              <a:spcBef>
                <a:spcPts val="0"/>
              </a:spcBef>
              <a:buNone/>
              <a:defRPr b="0" i="0" sz="1200" u="none" cap="none" strike="noStrike">
                <a:solidFill>
                  <a:schemeClr val="lt1"/>
                </a:solidFill>
                <a:latin typeface="Calibri"/>
                <a:ea typeface="Calibri"/>
                <a:cs typeface="Calibri"/>
                <a:sym typeface="Calibri"/>
              </a:defRPr>
            </a:lvl1pPr>
            <a:lvl2pPr indent="0" lvl="1" marL="457200" marR="0" rtl="0" algn="l">
              <a:spcBef>
                <a:spcPts val="0"/>
              </a:spcBef>
              <a:buNone/>
              <a:defRPr b="0" i="0" sz="1800" u="none" cap="none" strike="noStrike">
                <a:solidFill>
                  <a:schemeClr val="lt1"/>
                </a:solidFill>
                <a:latin typeface="Calibri"/>
                <a:ea typeface="Calibri"/>
                <a:cs typeface="Calibri"/>
                <a:sym typeface="Calibri"/>
              </a:defRPr>
            </a:lvl2pPr>
            <a:lvl3pPr indent="0" lvl="2" marL="914400" marR="0" rtl="0" algn="l">
              <a:spcBef>
                <a:spcPts val="0"/>
              </a:spcBef>
              <a:buNone/>
              <a:defRPr b="0" i="0" sz="1800" u="none" cap="none" strike="noStrike">
                <a:solidFill>
                  <a:schemeClr val="lt1"/>
                </a:solidFill>
                <a:latin typeface="Calibri"/>
                <a:ea typeface="Calibri"/>
                <a:cs typeface="Calibri"/>
                <a:sym typeface="Calibri"/>
              </a:defRPr>
            </a:lvl3pPr>
            <a:lvl4pPr indent="0" lvl="3" marL="1371600" marR="0" rtl="0" algn="l">
              <a:spcBef>
                <a:spcPts val="0"/>
              </a:spcBef>
              <a:buNone/>
              <a:defRPr b="0" i="0" sz="1800" u="none" cap="none" strike="noStrike">
                <a:solidFill>
                  <a:schemeClr val="lt1"/>
                </a:solidFill>
                <a:latin typeface="Calibri"/>
                <a:ea typeface="Calibri"/>
                <a:cs typeface="Calibri"/>
                <a:sym typeface="Calibri"/>
              </a:defRPr>
            </a:lvl4pPr>
            <a:lvl5pPr indent="0" lvl="4" marL="1828800" marR="0" rtl="0" algn="l">
              <a:spcBef>
                <a:spcPts val="0"/>
              </a:spcBef>
              <a:buNone/>
              <a:defRPr b="0" i="0" sz="1800" u="none" cap="none" strike="noStrike">
                <a:solidFill>
                  <a:schemeClr val="lt1"/>
                </a:solidFill>
                <a:latin typeface="Calibri"/>
                <a:ea typeface="Calibri"/>
                <a:cs typeface="Calibri"/>
                <a:sym typeface="Calibri"/>
              </a:defRPr>
            </a:lvl5pPr>
            <a:lvl6pPr indent="0" lvl="5" marL="2286000" marR="0" rtl="0" algn="l">
              <a:spcBef>
                <a:spcPts val="0"/>
              </a:spcBef>
              <a:buNone/>
              <a:defRPr b="0" i="0" sz="1800" u="none" cap="none" strike="noStrike">
                <a:solidFill>
                  <a:schemeClr val="lt1"/>
                </a:solidFill>
                <a:latin typeface="Calibri"/>
                <a:ea typeface="Calibri"/>
                <a:cs typeface="Calibri"/>
                <a:sym typeface="Calibri"/>
              </a:defRPr>
            </a:lvl6pPr>
            <a:lvl7pPr indent="0" lvl="6" marL="2743200" marR="0" rtl="0" algn="l">
              <a:spcBef>
                <a:spcPts val="0"/>
              </a:spcBef>
              <a:buNone/>
              <a:defRPr b="0" i="0" sz="1800" u="none" cap="none" strike="noStrike">
                <a:solidFill>
                  <a:schemeClr val="lt1"/>
                </a:solidFill>
                <a:latin typeface="Calibri"/>
                <a:ea typeface="Calibri"/>
                <a:cs typeface="Calibri"/>
                <a:sym typeface="Calibri"/>
              </a:defRPr>
            </a:lvl7pPr>
            <a:lvl8pPr indent="0" lvl="7" marL="3200400" marR="0" rtl="0" algn="l">
              <a:spcBef>
                <a:spcPts val="0"/>
              </a:spcBef>
              <a:buNone/>
              <a:defRPr b="0" i="0" sz="1800" u="none" cap="none" strike="noStrike">
                <a:solidFill>
                  <a:schemeClr val="lt1"/>
                </a:solidFill>
                <a:latin typeface="Calibri"/>
                <a:ea typeface="Calibri"/>
                <a:cs typeface="Calibri"/>
                <a:sym typeface="Calibri"/>
              </a:defRPr>
            </a:lvl8pPr>
            <a:lvl9pPr indent="0" lvl="8" marL="3657600" marR="0" rtl="0" algn="l">
              <a:spcBef>
                <a:spcPts val="0"/>
              </a:spcBef>
              <a:buNone/>
              <a:defRPr b="0" i="0" sz="1800" u="none" cap="none" strike="noStrike">
                <a:solidFill>
                  <a:schemeClr val="lt1"/>
                </a:solidFill>
                <a:latin typeface="Calibri"/>
                <a:ea typeface="Calibri"/>
                <a:cs typeface="Calibri"/>
                <a:sym typeface="Calibri"/>
              </a:defRPr>
            </a:lvl9pPr>
          </a:lstStyle>
          <a:p/>
        </p:txBody>
      </p:sp>
      <p:sp>
        <p:nvSpPr>
          <p:cNvPr id="153" name="Shape 153"/>
          <p:cNvSpPr txBox="1"/>
          <p:nvPr>
            <p:ph idx="11" type="ftr"/>
          </p:nvPr>
        </p:nvSpPr>
        <p:spPr>
          <a:xfrm>
            <a:off x="3124200" y="6356350"/>
            <a:ext cx="2895600" cy="365100"/>
          </a:xfrm>
          <a:prstGeom prst="rect">
            <a:avLst/>
          </a:prstGeom>
          <a:noFill/>
          <a:ln>
            <a:noFill/>
          </a:ln>
        </p:spPr>
        <p:txBody>
          <a:bodyPr anchorCtr="0" anchor="ctr" bIns="91425" lIns="91425" rIns="91425" wrap="square" tIns="91425"/>
          <a:lstStyle>
            <a:lvl1pPr indent="0" lvl="0" marL="0" marR="0" rtl="0" algn="ctr">
              <a:spcBef>
                <a:spcPts val="0"/>
              </a:spcBef>
              <a:buNone/>
              <a:defRPr b="0" i="0" sz="1200" u="none" cap="none" strike="noStrike">
                <a:solidFill>
                  <a:schemeClr val="lt1"/>
                </a:solidFill>
                <a:latin typeface="Calibri"/>
                <a:ea typeface="Calibri"/>
                <a:cs typeface="Calibri"/>
                <a:sym typeface="Calibri"/>
              </a:defRPr>
            </a:lvl1pPr>
            <a:lvl2pPr indent="0" lvl="1" marL="457200" marR="0" rtl="0" algn="l">
              <a:spcBef>
                <a:spcPts val="0"/>
              </a:spcBef>
              <a:buNone/>
              <a:defRPr b="0" i="0" sz="1800" u="none" cap="none" strike="noStrike">
                <a:solidFill>
                  <a:schemeClr val="lt1"/>
                </a:solidFill>
                <a:latin typeface="Calibri"/>
                <a:ea typeface="Calibri"/>
                <a:cs typeface="Calibri"/>
                <a:sym typeface="Calibri"/>
              </a:defRPr>
            </a:lvl2pPr>
            <a:lvl3pPr indent="0" lvl="2" marL="914400" marR="0" rtl="0" algn="l">
              <a:spcBef>
                <a:spcPts val="0"/>
              </a:spcBef>
              <a:buNone/>
              <a:defRPr b="0" i="0" sz="1800" u="none" cap="none" strike="noStrike">
                <a:solidFill>
                  <a:schemeClr val="lt1"/>
                </a:solidFill>
                <a:latin typeface="Calibri"/>
                <a:ea typeface="Calibri"/>
                <a:cs typeface="Calibri"/>
                <a:sym typeface="Calibri"/>
              </a:defRPr>
            </a:lvl3pPr>
            <a:lvl4pPr indent="0" lvl="3" marL="1371600" marR="0" rtl="0" algn="l">
              <a:spcBef>
                <a:spcPts val="0"/>
              </a:spcBef>
              <a:buNone/>
              <a:defRPr b="0" i="0" sz="1800" u="none" cap="none" strike="noStrike">
                <a:solidFill>
                  <a:schemeClr val="lt1"/>
                </a:solidFill>
                <a:latin typeface="Calibri"/>
                <a:ea typeface="Calibri"/>
                <a:cs typeface="Calibri"/>
                <a:sym typeface="Calibri"/>
              </a:defRPr>
            </a:lvl4pPr>
            <a:lvl5pPr indent="0" lvl="4" marL="1828800" marR="0" rtl="0" algn="l">
              <a:spcBef>
                <a:spcPts val="0"/>
              </a:spcBef>
              <a:buNone/>
              <a:defRPr b="0" i="0" sz="1800" u="none" cap="none" strike="noStrike">
                <a:solidFill>
                  <a:schemeClr val="lt1"/>
                </a:solidFill>
                <a:latin typeface="Calibri"/>
                <a:ea typeface="Calibri"/>
                <a:cs typeface="Calibri"/>
                <a:sym typeface="Calibri"/>
              </a:defRPr>
            </a:lvl5pPr>
            <a:lvl6pPr indent="0" lvl="5" marL="2286000" marR="0" rtl="0" algn="l">
              <a:spcBef>
                <a:spcPts val="0"/>
              </a:spcBef>
              <a:buNone/>
              <a:defRPr b="0" i="0" sz="1800" u="none" cap="none" strike="noStrike">
                <a:solidFill>
                  <a:schemeClr val="lt1"/>
                </a:solidFill>
                <a:latin typeface="Calibri"/>
                <a:ea typeface="Calibri"/>
                <a:cs typeface="Calibri"/>
                <a:sym typeface="Calibri"/>
              </a:defRPr>
            </a:lvl6pPr>
            <a:lvl7pPr indent="0" lvl="6" marL="2743200" marR="0" rtl="0" algn="l">
              <a:spcBef>
                <a:spcPts val="0"/>
              </a:spcBef>
              <a:buNone/>
              <a:defRPr b="0" i="0" sz="1800" u="none" cap="none" strike="noStrike">
                <a:solidFill>
                  <a:schemeClr val="lt1"/>
                </a:solidFill>
                <a:latin typeface="Calibri"/>
                <a:ea typeface="Calibri"/>
                <a:cs typeface="Calibri"/>
                <a:sym typeface="Calibri"/>
              </a:defRPr>
            </a:lvl7pPr>
            <a:lvl8pPr indent="0" lvl="7" marL="3200400" marR="0" rtl="0" algn="l">
              <a:spcBef>
                <a:spcPts val="0"/>
              </a:spcBef>
              <a:buNone/>
              <a:defRPr b="0" i="0" sz="1800" u="none" cap="none" strike="noStrike">
                <a:solidFill>
                  <a:schemeClr val="lt1"/>
                </a:solidFill>
                <a:latin typeface="Calibri"/>
                <a:ea typeface="Calibri"/>
                <a:cs typeface="Calibri"/>
                <a:sym typeface="Calibri"/>
              </a:defRPr>
            </a:lvl8pPr>
            <a:lvl9pPr indent="0" lvl="8" marL="3657600" marR="0" rtl="0" algn="l">
              <a:spcBef>
                <a:spcPts val="0"/>
              </a:spcBef>
              <a:buNone/>
              <a:defRPr b="0" i="0" sz="1800" u="none" cap="none" strike="noStrike">
                <a:solidFill>
                  <a:schemeClr val="lt1"/>
                </a:solidFill>
                <a:latin typeface="Calibri"/>
                <a:ea typeface="Calibri"/>
                <a:cs typeface="Calibri"/>
                <a:sym typeface="Calibri"/>
              </a:defRPr>
            </a:lvl9pPr>
          </a:lstStyle>
          <a:p/>
        </p:txBody>
      </p:sp>
      <p:sp>
        <p:nvSpPr>
          <p:cNvPr id="154" name="Shape 154"/>
          <p:cNvSpPr txBox="1"/>
          <p:nvPr>
            <p:ph idx="12" type="sldNum"/>
          </p:nvPr>
        </p:nvSpPr>
        <p:spPr>
          <a:xfrm>
            <a:off x="6553200" y="6356350"/>
            <a:ext cx="2133600" cy="365100"/>
          </a:xfrm>
          <a:prstGeom prst="rect">
            <a:avLst/>
          </a:prstGeom>
          <a:noFill/>
          <a:ln>
            <a:noFill/>
          </a:ln>
        </p:spPr>
        <p:txBody>
          <a:bodyPr anchorCtr="0" anchor="ctr" bIns="45700" lIns="91425" rIns="91425" wrap="square" tIns="45700">
            <a:noAutofit/>
          </a:bodyPr>
          <a:lstStyle/>
          <a:p>
            <a:pPr indent="0" lvl="0" marL="0" marR="0" rtl="0" algn="r">
              <a:spcBef>
                <a:spcPts val="0"/>
              </a:spcBef>
              <a:buSzPct val="25000"/>
              <a:buNone/>
            </a:pPr>
            <a:fld id="{00000000-1234-1234-1234-123412341234}" type="slidenum">
              <a:rPr b="0" i="0" lang="en" sz="1200" u="none" cap="none" strike="noStrike">
                <a:solidFill>
                  <a:schemeClr val="lt1"/>
                </a:solidFill>
                <a:latin typeface="Calibri"/>
                <a:ea typeface="Calibri"/>
                <a:cs typeface="Calibri"/>
                <a:sym typeface="Calibri"/>
              </a:rPr>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secHead">
  <p:cSld name="Section Header">
    <p:spTree>
      <p:nvGrpSpPr>
        <p:cNvPr id="23" name="Shape 23"/>
        <p:cNvGrpSpPr/>
        <p:nvPr/>
      </p:nvGrpSpPr>
      <p:grpSpPr>
        <a:xfrm>
          <a:off x="0" y="0"/>
          <a:ext cx="0" cy="0"/>
          <a:chOff x="0" y="0"/>
          <a:chExt cx="0" cy="0"/>
        </a:xfrm>
      </p:grpSpPr>
      <p:sp>
        <p:nvSpPr>
          <p:cNvPr id="24" name="Shape 24"/>
          <p:cNvSpPr txBox="1"/>
          <p:nvPr>
            <p:ph type="title"/>
          </p:nvPr>
        </p:nvSpPr>
        <p:spPr>
          <a:xfrm>
            <a:off x="722313" y="4406900"/>
            <a:ext cx="7772400" cy="1362000"/>
          </a:xfrm>
          <a:prstGeom prst="rect">
            <a:avLst/>
          </a:prstGeom>
          <a:noFill/>
          <a:ln>
            <a:noFill/>
          </a:ln>
        </p:spPr>
        <p:txBody>
          <a:bodyPr anchorCtr="0" anchor="t" bIns="91425" lIns="91425" rIns="91425" wrap="square" tIns="91425"/>
          <a:lstStyle>
            <a:lvl1pPr indent="0" lvl="0" marL="0" marR="0" rtl="0" algn="l">
              <a:spcBef>
                <a:spcPts val="0"/>
              </a:spcBef>
              <a:buClr>
                <a:schemeClr val="lt1"/>
              </a:buClr>
              <a:buNone/>
              <a:defRPr b="1" i="0" sz="4000" u="none" cap="none" strike="noStrike">
                <a:solidFill>
                  <a:schemeClr val="lt1"/>
                </a:solidFill>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25" name="Shape 25"/>
          <p:cNvSpPr txBox="1"/>
          <p:nvPr>
            <p:ph idx="1" type="body"/>
          </p:nvPr>
        </p:nvSpPr>
        <p:spPr>
          <a:xfrm>
            <a:off x="722313" y="2906713"/>
            <a:ext cx="7772400" cy="1500300"/>
          </a:xfrm>
          <a:prstGeom prst="rect">
            <a:avLst/>
          </a:prstGeom>
          <a:noFill/>
          <a:ln>
            <a:noFill/>
          </a:ln>
        </p:spPr>
        <p:txBody>
          <a:bodyPr anchorCtr="0" anchor="b" bIns="91425" lIns="91425" rIns="91425" wrap="square" tIns="91425"/>
          <a:lstStyle>
            <a:lvl1pPr indent="0" lvl="0" marL="0" marR="0" rtl="0" algn="l">
              <a:spcBef>
                <a:spcPts val="400"/>
              </a:spcBef>
              <a:buClr>
                <a:schemeClr val="lt1"/>
              </a:buClr>
              <a:buNone/>
              <a:defRPr b="0" i="0" sz="2000" u="none" cap="none" strike="noStrike">
                <a:solidFill>
                  <a:schemeClr val="lt1"/>
                </a:solidFill>
              </a:defRPr>
            </a:lvl1pPr>
            <a:lvl2pPr indent="0" lvl="1" marL="457200" marR="0" rtl="0" algn="l">
              <a:spcBef>
                <a:spcPts val="360"/>
              </a:spcBef>
              <a:buClr>
                <a:schemeClr val="lt1"/>
              </a:buClr>
              <a:buNone/>
              <a:defRPr b="0" i="0" sz="1800" u="none" cap="none" strike="noStrike">
                <a:solidFill>
                  <a:schemeClr val="lt1"/>
                </a:solidFill>
              </a:defRPr>
            </a:lvl2pPr>
            <a:lvl3pPr indent="0" lvl="2" marL="914400" marR="0" rtl="0" algn="l">
              <a:spcBef>
                <a:spcPts val="320"/>
              </a:spcBef>
              <a:buClr>
                <a:schemeClr val="lt1"/>
              </a:buClr>
              <a:buNone/>
              <a:defRPr b="0" i="0" sz="1600" u="none" cap="none" strike="noStrike">
                <a:solidFill>
                  <a:schemeClr val="lt1"/>
                </a:solidFill>
              </a:defRPr>
            </a:lvl3pPr>
            <a:lvl4pPr indent="0" lvl="3" marL="1371600" marR="0" rtl="0" algn="l">
              <a:spcBef>
                <a:spcPts val="280"/>
              </a:spcBef>
              <a:buClr>
                <a:schemeClr val="lt1"/>
              </a:buClr>
              <a:buNone/>
              <a:defRPr b="0" i="0" sz="1400" u="none" cap="none" strike="noStrike">
                <a:solidFill>
                  <a:schemeClr val="lt1"/>
                </a:solidFill>
              </a:defRPr>
            </a:lvl4pPr>
            <a:lvl5pPr indent="0" lvl="4" marL="1828800" marR="0" rtl="0" algn="l">
              <a:spcBef>
                <a:spcPts val="280"/>
              </a:spcBef>
              <a:buClr>
                <a:schemeClr val="lt1"/>
              </a:buClr>
              <a:buNone/>
              <a:defRPr b="0" i="0" sz="1400" u="none" cap="none" strike="noStrike">
                <a:solidFill>
                  <a:schemeClr val="lt1"/>
                </a:solidFill>
              </a:defRPr>
            </a:lvl5pPr>
            <a:lvl6pPr indent="0" lvl="5" marL="2286000" marR="0" rtl="0" algn="l">
              <a:spcBef>
                <a:spcPts val="280"/>
              </a:spcBef>
              <a:buClr>
                <a:schemeClr val="lt1"/>
              </a:buClr>
              <a:buNone/>
              <a:defRPr b="0" i="0" sz="1400" u="none" cap="none" strike="noStrike">
                <a:solidFill>
                  <a:schemeClr val="lt1"/>
                </a:solidFill>
              </a:defRPr>
            </a:lvl6pPr>
            <a:lvl7pPr indent="0" lvl="6" marL="2743200" marR="0" rtl="0" algn="l">
              <a:spcBef>
                <a:spcPts val="280"/>
              </a:spcBef>
              <a:buClr>
                <a:schemeClr val="lt1"/>
              </a:buClr>
              <a:buNone/>
              <a:defRPr b="0" i="0" sz="1400" u="none" cap="none" strike="noStrike">
                <a:solidFill>
                  <a:schemeClr val="lt1"/>
                </a:solidFill>
              </a:defRPr>
            </a:lvl7pPr>
            <a:lvl8pPr indent="0" lvl="7" marL="3200400" marR="0" rtl="0" algn="l">
              <a:spcBef>
                <a:spcPts val="280"/>
              </a:spcBef>
              <a:buClr>
                <a:schemeClr val="lt1"/>
              </a:buClr>
              <a:buNone/>
              <a:defRPr b="0" i="0" sz="1400" u="none" cap="none" strike="noStrike">
                <a:solidFill>
                  <a:schemeClr val="lt1"/>
                </a:solidFill>
              </a:defRPr>
            </a:lvl8pPr>
            <a:lvl9pPr indent="0" lvl="8" marL="3657600" marR="0" rtl="0" algn="l">
              <a:spcBef>
                <a:spcPts val="280"/>
              </a:spcBef>
              <a:buClr>
                <a:schemeClr val="lt1"/>
              </a:buClr>
              <a:buNone/>
              <a:defRPr b="0" i="0" sz="1400" u="none" cap="none" strike="noStrike">
                <a:solidFill>
                  <a:schemeClr val="lt1"/>
                </a:solidFill>
              </a:defRPr>
            </a:lvl9pPr>
          </a:lstStyle>
          <a:p/>
        </p:txBody>
      </p:sp>
      <p:sp>
        <p:nvSpPr>
          <p:cNvPr id="26" name="Shape 26"/>
          <p:cNvSpPr txBox="1"/>
          <p:nvPr>
            <p:ph idx="10" type="dt"/>
          </p:nvPr>
        </p:nvSpPr>
        <p:spPr>
          <a:xfrm>
            <a:off x="457200" y="6356350"/>
            <a:ext cx="2133600" cy="365100"/>
          </a:xfrm>
          <a:prstGeom prst="rect">
            <a:avLst/>
          </a:prstGeom>
          <a:noFill/>
          <a:ln>
            <a:noFill/>
          </a:ln>
        </p:spPr>
        <p:txBody>
          <a:bodyPr anchorCtr="0" anchor="ctr" bIns="91425" lIns="91425" rIns="91425" wrap="square" tIns="91425"/>
          <a:lstStyle>
            <a:lvl1pPr indent="0" lvl="0" marL="0" marR="0" rtl="0" algn="l">
              <a:spcBef>
                <a:spcPts val="0"/>
              </a:spcBef>
              <a:buNone/>
              <a:defRPr b="0" i="0" sz="1200" u="none" cap="none" strike="noStrike">
                <a:solidFill>
                  <a:schemeClr val="lt1"/>
                </a:solidFill>
                <a:latin typeface="Calibri"/>
                <a:ea typeface="Calibri"/>
                <a:cs typeface="Calibri"/>
                <a:sym typeface="Calibri"/>
              </a:defRPr>
            </a:lvl1pPr>
            <a:lvl2pPr indent="0" lvl="1" marL="457200" marR="0" rtl="0" algn="l">
              <a:spcBef>
                <a:spcPts val="0"/>
              </a:spcBef>
              <a:buNone/>
              <a:defRPr b="0" i="0" sz="1800" u="none" cap="none" strike="noStrike">
                <a:solidFill>
                  <a:schemeClr val="lt1"/>
                </a:solidFill>
                <a:latin typeface="Calibri"/>
                <a:ea typeface="Calibri"/>
                <a:cs typeface="Calibri"/>
                <a:sym typeface="Calibri"/>
              </a:defRPr>
            </a:lvl2pPr>
            <a:lvl3pPr indent="0" lvl="2" marL="914400" marR="0" rtl="0" algn="l">
              <a:spcBef>
                <a:spcPts val="0"/>
              </a:spcBef>
              <a:buNone/>
              <a:defRPr b="0" i="0" sz="1800" u="none" cap="none" strike="noStrike">
                <a:solidFill>
                  <a:schemeClr val="lt1"/>
                </a:solidFill>
                <a:latin typeface="Calibri"/>
                <a:ea typeface="Calibri"/>
                <a:cs typeface="Calibri"/>
                <a:sym typeface="Calibri"/>
              </a:defRPr>
            </a:lvl3pPr>
            <a:lvl4pPr indent="0" lvl="3" marL="1371600" marR="0" rtl="0" algn="l">
              <a:spcBef>
                <a:spcPts val="0"/>
              </a:spcBef>
              <a:buNone/>
              <a:defRPr b="0" i="0" sz="1800" u="none" cap="none" strike="noStrike">
                <a:solidFill>
                  <a:schemeClr val="lt1"/>
                </a:solidFill>
                <a:latin typeface="Calibri"/>
                <a:ea typeface="Calibri"/>
                <a:cs typeface="Calibri"/>
                <a:sym typeface="Calibri"/>
              </a:defRPr>
            </a:lvl4pPr>
            <a:lvl5pPr indent="0" lvl="4" marL="1828800" marR="0" rtl="0" algn="l">
              <a:spcBef>
                <a:spcPts val="0"/>
              </a:spcBef>
              <a:buNone/>
              <a:defRPr b="0" i="0" sz="1800" u="none" cap="none" strike="noStrike">
                <a:solidFill>
                  <a:schemeClr val="lt1"/>
                </a:solidFill>
                <a:latin typeface="Calibri"/>
                <a:ea typeface="Calibri"/>
                <a:cs typeface="Calibri"/>
                <a:sym typeface="Calibri"/>
              </a:defRPr>
            </a:lvl5pPr>
            <a:lvl6pPr indent="0" lvl="5" marL="2286000" marR="0" rtl="0" algn="l">
              <a:spcBef>
                <a:spcPts val="0"/>
              </a:spcBef>
              <a:buNone/>
              <a:defRPr b="0" i="0" sz="1800" u="none" cap="none" strike="noStrike">
                <a:solidFill>
                  <a:schemeClr val="lt1"/>
                </a:solidFill>
                <a:latin typeface="Calibri"/>
                <a:ea typeface="Calibri"/>
                <a:cs typeface="Calibri"/>
                <a:sym typeface="Calibri"/>
              </a:defRPr>
            </a:lvl6pPr>
            <a:lvl7pPr indent="0" lvl="6" marL="2743200" marR="0" rtl="0" algn="l">
              <a:spcBef>
                <a:spcPts val="0"/>
              </a:spcBef>
              <a:buNone/>
              <a:defRPr b="0" i="0" sz="1800" u="none" cap="none" strike="noStrike">
                <a:solidFill>
                  <a:schemeClr val="lt1"/>
                </a:solidFill>
                <a:latin typeface="Calibri"/>
                <a:ea typeface="Calibri"/>
                <a:cs typeface="Calibri"/>
                <a:sym typeface="Calibri"/>
              </a:defRPr>
            </a:lvl7pPr>
            <a:lvl8pPr indent="0" lvl="7" marL="3200400" marR="0" rtl="0" algn="l">
              <a:spcBef>
                <a:spcPts val="0"/>
              </a:spcBef>
              <a:buNone/>
              <a:defRPr b="0" i="0" sz="1800" u="none" cap="none" strike="noStrike">
                <a:solidFill>
                  <a:schemeClr val="lt1"/>
                </a:solidFill>
                <a:latin typeface="Calibri"/>
                <a:ea typeface="Calibri"/>
                <a:cs typeface="Calibri"/>
                <a:sym typeface="Calibri"/>
              </a:defRPr>
            </a:lvl8pPr>
            <a:lvl9pPr indent="0" lvl="8" marL="3657600" marR="0" rtl="0" algn="l">
              <a:spcBef>
                <a:spcPts val="0"/>
              </a:spcBef>
              <a:buNone/>
              <a:defRPr b="0" i="0" sz="1800" u="none" cap="none" strike="noStrike">
                <a:solidFill>
                  <a:schemeClr val="lt1"/>
                </a:solidFill>
                <a:latin typeface="Calibri"/>
                <a:ea typeface="Calibri"/>
                <a:cs typeface="Calibri"/>
                <a:sym typeface="Calibri"/>
              </a:defRPr>
            </a:lvl9pPr>
          </a:lstStyle>
          <a:p/>
        </p:txBody>
      </p:sp>
      <p:sp>
        <p:nvSpPr>
          <p:cNvPr id="27" name="Shape 27"/>
          <p:cNvSpPr txBox="1"/>
          <p:nvPr>
            <p:ph idx="11" type="ftr"/>
          </p:nvPr>
        </p:nvSpPr>
        <p:spPr>
          <a:xfrm>
            <a:off x="3124200" y="6356350"/>
            <a:ext cx="2895600" cy="365100"/>
          </a:xfrm>
          <a:prstGeom prst="rect">
            <a:avLst/>
          </a:prstGeom>
          <a:noFill/>
          <a:ln>
            <a:noFill/>
          </a:ln>
        </p:spPr>
        <p:txBody>
          <a:bodyPr anchorCtr="0" anchor="ctr" bIns="91425" lIns="91425" rIns="91425" wrap="square" tIns="91425"/>
          <a:lstStyle>
            <a:lvl1pPr indent="0" lvl="0" marL="0" marR="0" rtl="0" algn="ctr">
              <a:spcBef>
                <a:spcPts val="0"/>
              </a:spcBef>
              <a:buNone/>
              <a:defRPr b="0" i="0" sz="1200" u="none" cap="none" strike="noStrike">
                <a:solidFill>
                  <a:schemeClr val="lt1"/>
                </a:solidFill>
                <a:latin typeface="Calibri"/>
                <a:ea typeface="Calibri"/>
                <a:cs typeface="Calibri"/>
                <a:sym typeface="Calibri"/>
              </a:defRPr>
            </a:lvl1pPr>
            <a:lvl2pPr indent="0" lvl="1" marL="457200" marR="0" rtl="0" algn="l">
              <a:spcBef>
                <a:spcPts val="0"/>
              </a:spcBef>
              <a:buNone/>
              <a:defRPr b="0" i="0" sz="1800" u="none" cap="none" strike="noStrike">
                <a:solidFill>
                  <a:schemeClr val="lt1"/>
                </a:solidFill>
                <a:latin typeface="Calibri"/>
                <a:ea typeface="Calibri"/>
                <a:cs typeface="Calibri"/>
                <a:sym typeface="Calibri"/>
              </a:defRPr>
            </a:lvl2pPr>
            <a:lvl3pPr indent="0" lvl="2" marL="914400" marR="0" rtl="0" algn="l">
              <a:spcBef>
                <a:spcPts val="0"/>
              </a:spcBef>
              <a:buNone/>
              <a:defRPr b="0" i="0" sz="1800" u="none" cap="none" strike="noStrike">
                <a:solidFill>
                  <a:schemeClr val="lt1"/>
                </a:solidFill>
                <a:latin typeface="Calibri"/>
                <a:ea typeface="Calibri"/>
                <a:cs typeface="Calibri"/>
                <a:sym typeface="Calibri"/>
              </a:defRPr>
            </a:lvl3pPr>
            <a:lvl4pPr indent="0" lvl="3" marL="1371600" marR="0" rtl="0" algn="l">
              <a:spcBef>
                <a:spcPts val="0"/>
              </a:spcBef>
              <a:buNone/>
              <a:defRPr b="0" i="0" sz="1800" u="none" cap="none" strike="noStrike">
                <a:solidFill>
                  <a:schemeClr val="lt1"/>
                </a:solidFill>
                <a:latin typeface="Calibri"/>
                <a:ea typeface="Calibri"/>
                <a:cs typeface="Calibri"/>
                <a:sym typeface="Calibri"/>
              </a:defRPr>
            </a:lvl4pPr>
            <a:lvl5pPr indent="0" lvl="4" marL="1828800" marR="0" rtl="0" algn="l">
              <a:spcBef>
                <a:spcPts val="0"/>
              </a:spcBef>
              <a:buNone/>
              <a:defRPr b="0" i="0" sz="1800" u="none" cap="none" strike="noStrike">
                <a:solidFill>
                  <a:schemeClr val="lt1"/>
                </a:solidFill>
                <a:latin typeface="Calibri"/>
                <a:ea typeface="Calibri"/>
                <a:cs typeface="Calibri"/>
                <a:sym typeface="Calibri"/>
              </a:defRPr>
            </a:lvl5pPr>
            <a:lvl6pPr indent="0" lvl="5" marL="2286000" marR="0" rtl="0" algn="l">
              <a:spcBef>
                <a:spcPts val="0"/>
              </a:spcBef>
              <a:buNone/>
              <a:defRPr b="0" i="0" sz="1800" u="none" cap="none" strike="noStrike">
                <a:solidFill>
                  <a:schemeClr val="lt1"/>
                </a:solidFill>
                <a:latin typeface="Calibri"/>
                <a:ea typeface="Calibri"/>
                <a:cs typeface="Calibri"/>
                <a:sym typeface="Calibri"/>
              </a:defRPr>
            </a:lvl6pPr>
            <a:lvl7pPr indent="0" lvl="6" marL="2743200" marR="0" rtl="0" algn="l">
              <a:spcBef>
                <a:spcPts val="0"/>
              </a:spcBef>
              <a:buNone/>
              <a:defRPr b="0" i="0" sz="1800" u="none" cap="none" strike="noStrike">
                <a:solidFill>
                  <a:schemeClr val="lt1"/>
                </a:solidFill>
                <a:latin typeface="Calibri"/>
                <a:ea typeface="Calibri"/>
                <a:cs typeface="Calibri"/>
                <a:sym typeface="Calibri"/>
              </a:defRPr>
            </a:lvl7pPr>
            <a:lvl8pPr indent="0" lvl="7" marL="3200400" marR="0" rtl="0" algn="l">
              <a:spcBef>
                <a:spcPts val="0"/>
              </a:spcBef>
              <a:buNone/>
              <a:defRPr b="0" i="0" sz="1800" u="none" cap="none" strike="noStrike">
                <a:solidFill>
                  <a:schemeClr val="lt1"/>
                </a:solidFill>
                <a:latin typeface="Calibri"/>
                <a:ea typeface="Calibri"/>
                <a:cs typeface="Calibri"/>
                <a:sym typeface="Calibri"/>
              </a:defRPr>
            </a:lvl8pPr>
            <a:lvl9pPr indent="0" lvl="8" marL="3657600" marR="0" rtl="0" algn="l">
              <a:spcBef>
                <a:spcPts val="0"/>
              </a:spcBef>
              <a:buNone/>
              <a:defRPr b="0" i="0" sz="1800" u="none" cap="none" strike="noStrike">
                <a:solidFill>
                  <a:schemeClr val="lt1"/>
                </a:solidFill>
                <a:latin typeface="Calibri"/>
                <a:ea typeface="Calibri"/>
                <a:cs typeface="Calibri"/>
                <a:sym typeface="Calibri"/>
              </a:defRPr>
            </a:lvl9pPr>
          </a:lstStyle>
          <a:p/>
        </p:txBody>
      </p:sp>
      <p:sp>
        <p:nvSpPr>
          <p:cNvPr id="28" name="Shape 28"/>
          <p:cNvSpPr txBox="1"/>
          <p:nvPr>
            <p:ph idx="12" type="sldNum"/>
          </p:nvPr>
        </p:nvSpPr>
        <p:spPr>
          <a:xfrm>
            <a:off x="6553200" y="6356350"/>
            <a:ext cx="2133600" cy="365100"/>
          </a:xfrm>
          <a:prstGeom prst="rect">
            <a:avLst/>
          </a:prstGeom>
          <a:noFill/>
          <a:ln>
            <a:noFill/>
          </a:ln>
        </p:spPr>
        <p:txBody>
          <a:bodyPr anchorCtr="0" anchor="ctr" bIns="45700" lIns="91425" rIns="91425" wrap="square" tIns="45700">
            <a:noAutofit/>
          </a:bodyPr>
          <a:lstStyle/>
          <a:p>
            <a:pPr indent="0" lvl="0" marL="0" marR="0" rtl="0" algn="r">
              <a:spcBef>
                <a:spcPts val="0"/>
              </a:spcBef>
              <a:buSzPct val="25000"/>
              <a:buNone/>
            </a:pPr>
            <a:fld id="{00000000-1234-1234-1234-123412341234}" type="slidenum">
              <a:rPr b="0" i="0" lang="en" sz="1200" u="none" cap="none" strike="noStrike">
                <a:solidFill>
                  <a:schemeClr val="lt1"/>
                </a:solidFill>
                <a:latin typeface="Calibri"/>
                <a:ea typeface="Calibri"/>
                <a:cs typeface="Calibri"/>
                <a:sym typeface="Calibri"/>
              </a:rPr>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woObj">
  <p:cSld name="Two Content">
    <p:spTree>
      <p:nvGrpSpPr>
        <p:cNvPr id="29" name="Shape 29"/>
        <p:cNvGrpSpPr/>
        <p:nvPr/>
      </p:nvGrpSpPr>
      <p:grpSpPr>
        <a:xfrm>
          <a:off x="0" y="0"/>
          <a:ext cx="0" cy="0"/>
          <a:chOff x="0" y="0"/>
          <a:chExt cx="0" cy="0"/>
        </a:xfrm>
      </p:grpSpPr>
      <p:sp>
        <p:nvSpPr>
          <p:cNvPr id="30" name="Shape 30"/>
          <p:cNvSpPr txBox="1"/>
          <p:nvPr>
            <p:ph type="title"/>
          </p:nvPr>
        </p:nvSpPr>
        <p:spPr>
          <a:xfrm>
            <a:off x="457200" y="0"/>
            <a:ext cx="8229600" cy="891300"/>
          </a:xfrm>
          <a:prstGeom prst="rect">
            <a:avLst/>
          </a:prstGeom>
          <a:noFill/>
          <a:ln>
            <a:noFill/>
          </a:ln>
        </p:spPr>
        <p:txBody>
          <a:bodyPr anchorCtr="0" anchor="ctr" bIns="91425" lIns="91425" rIns="91425" wrap="square" tIns="91425"/>
          <a:lstStyle>
            <a:lvl1pPr indent="0" lvl="0" marL="0" marR="0" rtl="0" algn="ctr">
              <a:spcBef>
                <a:spcPts val="0"/>
              </a:spcBef>
              <a:buClr>
                <a:schemeClr val="lt1"/>
              </a:buClr>
              <a:buFont typeface="Arial"/>
              <a:buNone/>
              <a:defRPr b="0" i="0" sz="7200" u="none" cap="none" strike="noStrike">
                <a:solidFill>
                  <a:schemeClr val="lt1"/>
                </a:solidFill>
                <a:latin typeface="Arial"/>
                <a:ea typeface="Arial"/>
                <a:cs typeface="Arial"/>
                <a:sym typeface="Arial"/>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31" name="Shape 31"/>
          <p:cNvSpPr txBox="1"/>
          <p:nvPr>
            <p:ph idx="1" type="body"/>
          </p:nvPr>
        </p:nvSpPr>
        <p:spPr>
          <a:xfrm>
            <a:off x="457200" y="1600200"/>
            <a:ext cx="4038600" cy="4526100"/>
          </a:xfrm>
          <a:prstGeom prst="rect">
            <a:avLst/>
          </a:prstGeom>
          <a:noFill/>
          <a:ln>
            <a:noFill/>
          </a:ln>
        </p:spPr>
        <p:txBody>
          <a:bodyPr anchorCtr="0" anchor="t" bIns="91425" lIns="91425" rIns="91425" wrap="square" tIns="91425"/>
          <a:lstStyle>
            <a:lvl1pPr indent="-165100" lvl="0" marL="342900" marR="0" rtl="0" algn="l">
              <a:spcBef>
                <a:spcPts val="560"/>
              </a:spcBef>
              <a:buClr>
                <a:schemeClr val="lt1"/>
              </a:buClr>
              <a:buSzPct val="100000"/>
              <a:buFont typeface="Arial"/>
              <a:buChar char="•"/>
              <a:defRPr b="0" i="0" sz="2800" u="none" cap="none" strike="noStrike">
                <a:solidFill>
                  <a:schemeClr val="lt1"/>
                </a:solidFill>
                <a:latin typeface="Arial"/>
                <a:ea typeface="Arial"/>
                <a:cs typeface="Arial"/>
                <a:sym typeface="Arial"/>
              </a:defRPr>
            </a:lvl1pPr>
            <a:lvl2pPr indent="-133350" lvl="1" marL="742950" marR="0" rtl="0" algn="l">
              <a:spcBef>
                <a:spcPts val="480"/>
              </a:spcBef>
              <a:buClr>
                <a:schemeClr val="lt1"/>
              </a:buClr>
              <a:buSzPct val="100000"/>
              <a:buFont typeface="Arial"/>
              <a:buChar char="–"/>
              <a:defRPr b="0" i="0" sz="2400" u="none" cap="none" strike="noStrike">
                <a:solidFill>
                  <a:schemeClr val="lt1"/>
                </a:solidFill>
                <a:latin typeface="Arial"/>
                <a:ea typeface="Arial"/>
                <a:cs typeface="Arial"/>
                <a:sym typeface="Arial"/>
              </a:defRPr>
            </a:lvl2pPr>
            <a:lvl3pPr indent="-101600" lvl="2" marL="1143000" marR="0" rtl="0" algn="l">
              <a:spcBef>
                <a:spcPts val="400"/>
              </a:spcBef>
              <a:buClr>
                <a:schemeClr val="lt1"/>
              </a:buClr>
              <a:buSzPct val="100000"/>
              <a:buFont typeface="Arial"/>
              <a:buChar char="•"/>
              <a:defRPr b="0" i="0" sz="2000" u="none" cap="none" strike="noStrike">
                <a:solidFill>
                  <a:schemeClr val="lt1"/>
                </a:solidFill>
                <a:latin typeface="Arial"/>
                <a:ea typeface="Arial"/>
                <a:cs typeface="Arial"/>
                <a:sym typeface="Arial"/>
              </a:defRPr>
            </a:lvl3pPr>
            <a:lvl4pPr indent="-114300" lvl="3" marL="1600200" marR="0" rtl="0" algn="l">
              <a:spcBef>
                <a:spcPts val="360"/>
              </a:spcBef>
              <a:buClr>
                <a:schemeClr val="lt1"/>
              </a:buClr>
              <a:buSzPct val="100000"/>
              <a:buFont typeface="Arial"/>
              <a:buChar char="–"/>
              <a:defRPr b="0" i="0" sz="1800" u="none" cap="none" strike="noStrike">
                <a:solidFill>
                  <a:schemeClr val="lt1"/>
                </a:solidFill>
                <a:latin typeface="Arial"/>
                <a:ea typeface="Arial"/>
                <a:cs typeface="Arial"/>
                <a:sym typeface="Arial"/>
              </a:defRPr>
            </a:lvl4pPr>
            <a:lvl5pPr indent="-114300" lvl="4" marL="2057400" marR="0" rtl="0" algn="l">
              <a:spcBef>
                <a:spcPts val="360"/>
              </a:spcBef>
              <a:buClr>
                <a:schemeClr val="lt1"/>
              </a:buClr>
              <a:buSzPct val="100000"/>
              <a:buFont typeface="Arial"/>
              <a:buChar char="»"/>
              <a:defRPr b="0" i="0" sz="1800" u="none" cap="none" strike="noStrike">
                <a:solidFill>
                  <a:schemeClr val="lt1"/>
                </a:solidFill>
                <a:latin typeface="Arial"/>
                <a:ea typeface="Arial"/>
                <a:cs typeface="Arial"/>
                <a:sym typeface="Arial"/>
              </a:defRPr>
            </a:lvl5pPr>
            <a:lvl6pPr indent="-114300" lvl="5" marL="2514600" marR="0" rtl="0" algn="l">
              <a:spcBef>
                <a:spcPts val="360"/>
              </a:spcBef>
              <a:buClr>
                <a:schemeClr val="lt1"/>
              </a:buClr>
              <a:buSzPct val="100000"/>
              <a:buFont typeface="Arial"/>
              <a:buChar char="•"/>
              <a:defRPr b="0" i="0" sz="1800" u="none" cap="none" strike="noStrike">
                <a:solidFill>
                  <a:schemeClr val="lt1"/>
                </a:solidFill>
                <a:latin typeface="Calibri"/>
                <a:ea typeface="Calibri"/>
                <a:cs typeface="Calibri"/>
                <a:sym typeface="Calibri"/>
              </a:defRPr>
            </a:lvl6pPr>
            <a:lvl7pPr indent="-114300" lvl="6" marL="2971800" marR="0" rtl="0" algn="l">
              <a:spcBef>
                <a:spcPts val="360"/>
              </a:spcBef>
              <a:buClr>
                <a:schemeClr val="lt1"/>
              </a:buClr>
              <a:buSzPct val="100000"/>
              <a:buFont typeface="Arial"/>
              <a:buChar char="•"/>
              <a:defRPr b="0" i="0" sz="1800" u="none" cap="none" strike="noStrike">
                <a:solidFill>
                  <a:schemeClr val="lt1"/>
                </a:solidFill>
                <a:latin typeface="Calibri"/>
                <a:ea typeface="Calibri"/>
                <a:cs typeface="Calibri"/>
                <a:sym typeface="Calibri"/>
              </a:defRPr>
            </a:lvl7pPr>
            <a:lvl8pPr indent="-114300" lvl="7" marL="3429000" marR="0" rtl="0" algn="l">
              <a:spcBef>
                <a:spcPts val="360"/>
              </a:spcBef>
              <a:buClr>
                <a:schemeClr val="lt1"/>
              </a:buClr>
              <a:buSzPct val="100000"/>
              <a:buFont typeface="Arial"/>
              <a:buChar char="•"/>
              <a:defRPr b="0" i="0" sz="1800" u="none" cap="none" strike="noStrike">
                <a:solidFill>
                  <a:schemeClr val="lt1"/>
                </a:solidFill>
                <a:latin typeface="Calibri"/>
                <a:ea typeface="Calibri"/>
                <a:cs typeface="Calibri"/>
                <a:sym typeface="Calibri"/>
              </a:defRPr>
            </a:lvl8pPr>
            <a:lvl9pPr indent="-114300" lvl="8" marL="3886200" marR="0" rtl="0" algn="l">
              <a:spcBef>
                <a:spcPts val="360"/>
              </a:spcBef>
              <a:buClr>
                <a:schemeClr val="lt1"/>
              </a:buClr>
              <a:buSzPct val="100000"/>
              <a:buFont typeface="Arial"/>
              <a:buChar char="•"/>
              <a:defRPr b="0" i="0" sz="1800" u="none" cap="none" strike="noStrike">
                <a:solidFill>
                  <a:schemeClr val="lt1"/>
                </a:solidFill>
                <a:latin typeface="Calibri"/>
                <a:ea typeface="Calibri"/>
                <a:cs typeface="Calibri"/>
                <a:sym typeface="Calibri"/>
              </a:defRPr>
            </a:lvl9pPr>
          </a:lstStyle>
          <a:p/>
        </p:txBody>
      </p:sp>
      <p:sp>
        <p:nvSpPr>
          <p:cNvPr id="32" name="Shape 32"/>
          <p:cNvSpPr txBox="1"/>
          <p:nvPr>
            <p:ph idx="2" type="body"/>
          </p:nvPr>
        </p:nvSpPr>
        <p:spPr>
          <a:xfrm>
            <a:off x="4648200" y="1600200"/>
            <a:ext cx="4038600" cy="4526100"/>
          </a:xfrm>
          <a:prstGeom prst="rect">
            <a:avLst/>
          </a:prstGeom>
          <a:noFill/>
          <a:ln>
            <a:noFill/>
          </a:ln>
        </p:spPr>
        <p:txBody>
          <a:bodyPr anchorCtr="0" anchor="t" bIns="91425" lIns="91425" rIns="91425" wrap="square" tIns="91425"/>
          <a:lstStyle>
            <a:lvl1pPr indent="-165100" lvl="0" marL="342900" marR="0" rtl="0" algn="l">
              <a:spcBef>
                <a:spcPts val="560"/>
              </a:spcBef>
              <a:buClr>
                <a:schemeClr val="lt1"/>
              </a:buClr>
              <a:buSzPct val="100000"/>
              <a:buFont typeface="Arial"/>
              <a:buChar char="•"/>
              <a:defRPr b="0" i="0" sz="2800" u="none" cap="none" strike="noStrike">
                <a:solidFill>
                  <a:schemeClr val="lt1"/>
                </a:solidFill>
                <a:latin typeface="Arial"/>
                <a:ea typeface="Arial"/>
                <a:cs typeface="Arial"/>
                <a:sym typeface="Arial"/>
              </a:defRPr>
            </a:lvl1pPr>
            <a:lvl2pPr indent="-133350" lvl="1" marL="742950" marR="0" rtl="0" algn="l">
              <a:spcBef>
                <a:spcPts val="480"/>
              </a:spcBef>
              <a:buClr>
                <a:schemeClr val="lt1"/>
              </a:buClr>
              <a:buSzPct val="100000"/>
              <a:buFont typeface="Arial"/>
              <a:buChar char="–"/>
              <a:defRPr b="0" i="0" sz="2400" u="none" cap="none" strike="noStrike">
                <a:solidFill>
                  <a:schemeClr val="lt1"/>
                </a:solidFill>
                <a:latin typeface="Arial"/>
                <a:ea typeface="Arial"/>
                <a:cs typeface="Arial"/>
                <a:sym typeface="Arial"/>
              </a:defRPr>
            </a:lvl2pPr>
            <a:lvl3pPr indent="-101600" lvl="2" marL="1143000" marR="0" rtl="0" algn="l">
              <a:spcBef>
                <a:spcPts val="400"/>
              </a:spcBef>
              <a:buClr>
                <a:schemeClr val="lt1"/>
              </a:buClr>
              <a:buSzPct val="100000"/>
              <a:buFont typeface="Arial"/>
              <a:buChar char="•"/>
              <a:defRPr b="0" i="0" sz="2000" u="none" cap="none" strike="noStrike">
                <a:solidFill>
                  <a:schemeClr val="lt1"/>
                </a:solidFill>
                <a:latin typeface="Arial"/>
                <a:ea typeface="Arial"/>
                <a:cs typeface="Arial"/>
                <a:sym typeface="Arial"/>
              </a:defRPr>
            </a:lvl3pPr>
            <a:lvl4pPr indent="-114300" lvl="3" marL="1600200" marR="0" rtl="0" algn="l">
              <a:spcBef>
                <a:spcPts val="360"/>
              </a:spcBef>
              <a:buClr>
                <a:schemeClr val="lt1"/>
              </a:buClr>
              <a:buSzPct val="100000"/>
              <a:buFont typeface="Arial"/>
              <a:buChar char="–"/>
              <a:defRPr b="0" i="0" sz="1800" u="none" cap="none" strike="noStrike">
                <a:solidFill>
                  <a:schemeClr val="lt1"/>
                </a:solidFill>
                <a:latin typeface="Arial"/>
                <a:ea typeface="Arial"/>
                <a:cs typeface="Arial"/>
                <a:sym typeface="Arial"/>
              </a:defRPr>
            </a:lvl4pPr>
            <a:lvl5pPr indent="-114300" lvl="4" marL="2057400" marR="0" rtl="0" algn="l">
              <a:spcBef>
                <a:spcPts val="360"/>
              </a:spcBef>
              <a:buClr>
                <a:schemeClr val="lt1"/>
              </a:buClr>
              <a:buSzPct val="100000"/>
              <a:buFont typeface="Arial"/>
              <a:buChar char="»"/>
              <a:defRPr b="0" i="0" sz="1800" u="none" cap="none" strike="noStrike">
                <a:solidFill>
                  <a:schemeClr val="lt1"/>
                </a:solidFill>
                <a:latin typeface="Arial"/>
                <a:ea typeface="Arial"/>
                <a:cs typeface="Arial"/>
                <a:sym typeface="Arial"/>
              </a:defRPr>
            </a:lvl5pPr>
            <a:lvl6pPr indent="-114300" lvl="5" marL="2514600" marR="0" rtl="0" algn="l">
              <a:spcBef>
                <a:spcPts val="360"/>
              </a:spcBef>
              <a:buClr>
                <a:schemeClr val="lt1"/>
              </a:buClr>
              <a:buSzPct val="100000"/>
              <a:buFont typeface="Arial"/>
              <a:buChar char="•"/>
              <a:defRPr b="0" i="0" sz="1800" u="none" cap="none" strike="noStrike">
                <a:solidFill>
                  <a:schemeClr val="lt1"/>
                </a:solidFill>
                <a:latin typeface="Calibri"/>
                <a:ea typeface="Calibri"/>
                <a:cs typeface="Calibri"/>
                <a:sym typeface="Calibri"/>
              </a:defRPr>
            </a:lvl6pPr>
            <a:lvl7pPr indent="-114300" lvl="6" marL="2971800" marR="0" rtl="0" algn="l">
              <a:spcBef>
                <a:spcPts val="360"/>
              </a:spcBef>
              <a:buClr>
                <a:schemeClr val="lt1"/>
              </a:buClr>
              <a:buSzPct val="100000"/>
              <a:buFont typeface="Arial"/>
              <a:buChar char="•"/>
              <a:defRPr b="0" i="0" sz="1800" u="none" cap="none" strike="noStrike">
                <a:solidFill>
                  <a:schemeClr val="lt1"/>
                </a:solidFill>
                <a:latin typeface="Calibri"/>
                <a:ea typeface="Calibri"/>
                <a:cs typeface="Calibri"/>
                <a:sym typeface="Calibri"/>
              </a:defRPr>
            </a:lvl7pPr>
            <a:lvl8pPr indent="-114300" lvl="7" marL="3429000" marR="0" rtl="0" algn="l">
              <a:spcBef>
                <a:spcPts val="360"/>
              </a:spcBef>
              <a:buClr>
                <a:schemeClr val="lt1"/>
              </a:buClr>
              <a:buSzPct val="100000"/>
              <a:buFont typeface="Arial"/>
              <a:buChar char="•"/>
              <a:defRPr b="0" i="0" sz="1800" u="none" cap="none" strike="noStrike">
                <a:solidFill>
                  <a:schemeClr val="lt1"/>
                </a:solidFill>
                <a:latin typeface="Calibri"/>
                <a:ea typeface="Calibri"/>
                <a:cs typeface="Calibri"/>
                <a:sym typeface="Calibri"/>
              </a:defRPr>
            </a:lvl8pPr>
            <a:lvl9pPr indent="-114300" lvl="8" marL="3886200" marR="0" rtl="0" algn="l">
              <a:spcBef>
                <a:spcPts val="360"/>
              </a:spcBef>
              <a:buClr>
                <a:schemeClr val="lt1"/>
              </a:buClr>
              <a:buSzPct val="100000"/>
              <a:buFont typeface="Arial"/>
              <a:buChar char="•"/>
              <a:defRPr b="0" i="0" sz="1800" u="none" cap="none" strike="noStrike">
                <a:solidFill>
                  <a:schemeClr val="lt1"/>
                </a:solidFill>
                <a:latin typeface="Calibri"/>
                <a:ea typeface="Calibri"/>
                <a:cs typeface="Calibri"/>
                <a:sym typeface="Calibri"/>
              </a:defRPr>
            </a:lvl9pPr>
          </a:lstStyle>
          <a:p/>
        </p:txBody>
      </p:sp>
      <p:sp>
        <p:nvSpPr>
          <p:cNvPr id="33" name="Shape 33"/>
          <p:cNvSpPr txBox="1"/>
          <p:nvPr>
            <p:ph idx="10" type="dt"/>
          </p:nvPr>
        </p:nvSpPr>
        <p:spPr>
          <a:xfrm>
            <a:off x="457200" y="6356350"/>
            <a:ext cx="2133600" cy="365100"/>
          </a:xfrm>
          <a:prstGeom prst="rect">
            <a:avLst/>
          </a:prstGeom>
          <a:noFill/>
          <a:ln>
            <a:noFill/>
          </a:ln>
        </p:spPr>
        <p:txBody>
          <a:bodyPr anchorCtr="0" anchor="ctr" bIns="91425" lIns="91425" rIns="91425" wrap="square" tIns="91425"/>
          <a:lstStyle>
            <a:lvl1pPr indent="0" lvl="0" marL="0" marR="0" rtl="0" algn="l">
              <a:spcBef>
                <a:spcPts val="0"/>
              </a:spcBef>
              <a:buNone/>
              <a:defRPr b="0" i="0" sz="1200" u="none" cap="none" strike="noStrike">
                <a:solidFill>
                  <a:schemeClr val="lt1"/>
                </a:solidFill>
                <a:latin typeface="Calibri"/>
                <a:ea typeface="Calibri"/>
                <a:cs typeface="Calibri"/>
                <a:sym typeface="Calibri"/>
              </a:defRPr>
            </a:lvl1pPr>
            <a:lvl2pPr indent="0" lvl="1" marL="457200" marR="0" rtl="0" algn="l">
              <a:spcBef>
                <a:spcPts val="0"/>
              </a:spcBef>
              <a:buNone/>
              <a:defRPr b="0" i="0" sz="1800" u="none" cap="none" strike="noStrike">
                <a:solidFill>
                  <a:schemeClr val="lt1"/>
                </a:solidFill>
                <a:latin typeface="Calibri"/>
                <a:ea typeface="Calibri"/>
                <a:cs typeface="Calibri"/>
                <a:sym typeface="Calibri"/>
              </a:defRPr>
            </a:lvl2pPr>
            <a:lvl3pPr indent="0" lvl="2" marL="914400" marR="0" rtl="0" algn="l">
              <a:spcBef>
                <a:spcPts val="0"/>
              </a:spcBef>
              <a:buNone/>
              <a:defRPr b="0" i="0" sz="1800" u="none" cap="none" strike="noStrike">
                <a:solidFill>
                  <a:schemeClr val="lt1"/>
                </a:solidFill>
                <a:latin typeface="Calibri"/>
                <a:ea typeface="Calibri"/>
                <a:cs typeface="Calibri"/>
                <a:sym typeface="Calibri"/>
              </a:defRPr>
            </a:lvl3pPr>
            <a:lvl4pPr indent="0" lvl="3" marL="1371600" marR="0" rtl="0" algn="l">
              <a:spcBef>
                <a:spcPts val="0"/>
              </a:spcBef>
              <a:buNone/>
              <a:defRPr b="0" i="0" sz="1800" u="none" cap="none" strike="noStrike">
                <a:solidFill>
                  <a:schemeClr val="lt1"/>
                </a:solidFill>
                <a:latin typeface="Calibri"/>
                <a:ea typeface="Calibri"/>
                <a:cs typeface="Calibri"/>
                <a:sym typeface="Calibri"/>
              </a:defRPr>
            </a:lvl4pPr>
            <a:lvl5pPr indent="0" lvl="4" marL="1828800" marR="0" rtl="0" algn="l">
              <a:spcBef>
                <a:spcPts val="0"/>
              </a:spcBef>
              <a:buNone/>
              <a:defRPr b="0" i="0" sz="1800" u="none" cap="none" strike="noStrike">
                <a:solidFill>
                  <a:schemeClr val="lt1"/>
                </a:solidFill>
                <a:latin typeface="Calibri"/>
                <a:ea typeface="Calibri"/>
                <a:cs typeface="Calibri"/>
                <a:sym typeface="Calibri"/>
              </a:defRPr>
            </a:lvl5pPr>
            <a:lvl6pPr indent="0" lvl="5" marL="2286000" marR="0" rtl="0" algn="l">
              <a:spcBef>
                <a:spcPts val="0"/>
              </a:spcBef>
              <a:buNone/>
              <a:defRPr b="0" i="0" sz="1800" u="none" cap="none" strike="noStrike">
                <a:solidFill>
                  <a:schemeClr val="lt1"/>
                </a:solidFill>
                <a:latin typeface="Calibri"/>
                <a:ea typeface="Calibri"/>
                <a:cs typeface="Calibri"/>
                <a:sym typeface="Calibri"/>
              </a:defRPr>
            </a:lvl6pPr>
            <a:lvl7pPr indent="0" lvl="6" marL="2743200" marR="0" rtl="0" algn="l">
              <a:spcBef>
                <a:spcPts val="0"/>
              </a:spcBef>
              <a:buNone/>
              <a:defRPr b="0" i="0" sz="1800" u="none" cap="none" strike="noStrike">
                <a:solidFill>
                  <a:schemeClr val="lt1"/>
                </a:solidFill>
                <a:latin typeface="Calibri"/>
                <a:ea typeface="Calibri"/>
                <a:cs typeface="Calibri"/>
                <a:sym typeface="Calibri"/>
              </a:defRPr>
            </a:lvl7pPr>
            <a:lvl8pPr indent="0" lvl="7" marL="3200400" marR="0" rtl="0" algn="l">
              <a:spcBef>
                <a:spcPts val="0"/>
              </a:spcBef>
              <a:buNone/>
              <a:defRPr b="0" i="0" sz="1800" u="none" cap="none" strike="noStrike">
                <a:solidFill>
                  <a:schemeClr val="lt1"/>
                </a:solidFill>
                <a:latin typeface="Calibri"/>
                <a:ea typeface="Calibri"/>
                <a:cs typeface="Calibri"/>
                <a:sym typeface="Calibri"/>
              </a:defRPr>
            </a:lvl8pPr>
            <a:lvl9pPr indent="0" lvl="8" marL="3657600" marR="0" rtl="0" algn="l">
              <a:spcBef>
                <a:spcPts val="0"/>
              </a:spcBef>
              <a:buNone/>
              <a:defRPr b="0" i="0" sz="1800" u="none" cap="none" strike="noStrike">
                <a:solidFill>
                  <a:schemeClr val="lt1"/>
                </a:solidFill>
                <a:latin typeface="Calibri"/>
                <a:ea typeface="Calibri"/>
                <a:cs typeface="Calibri"/>
                <a:sym typeface="Calibri"/>
              </a:defRPr>
            </a:lvl9pPr>
          </a:lstStyle>
          <a:p/>
        </p:txBody>
      </p:sp>
      <p:sp>
        <p:nvSpPr>
          <p:cNvPr id="34" name="Shape 34"/>
          <p:cNvSpPr txBox="1"/>
          <p:nvPr>
            <p:ph idx="11" type="ftr"/>
          </p:nvPr>
        </p:nvSpPr>
        <p:spPr>
          <a:xfrm>
            <a:off x="3124200" y="6356350"/>
            <a:ext cx="2895600" cy="365100"/>
          </a:xfrm>
          <a:prstGeom prst="rect">
            <a:avLst/>
          </a:prstGeom>
          <a:noFill/>
          <a:ln>
            <a:noFill/>
          </a:ln>
        </p:spPr>
        <p:txBody>
          <a:bodyPr anchorCtr="0" anchor="ctr" bIns="91425" lIns="91425" rIns="91425" wrap="square" tIns="91425"/>
          <a:lstStyle>
            <a:lvl1pPr indent="0" lvl="0" marL="0" marR="0" rtl="0" algn="ctr">
              <a:spcBef>
                <a:spcPts val="0"/>
              </a:spcBef>
              <a:buNone/>
              <a:defRPr b="0" i="0" sz="1200" u="none" cap="none" strike="noStrike">
                <a:solidFill>
                  <a:schemeClr val="lt1"/>
                </a:solidFill>
                <a:latin typeface="Calibri"/>
                <a:ea typeface="Calibri"/>
                <a:cs typeface="Calibri"/>
                <a:sym typeface="Calibri"/>
              </a:defRPr>
            </a:lvl1pPr>
            <a:lvl2pPr indent="0" lvl="1" marL="457200" marR="0" rtl="0" algn="l">
              <a:spcBef>
                <a:spcPts val="0"/>
              </a:spcBef>
              <a:buNone/>
              <a:defRPr b="0" i="0" sz="1800" u="none" cap="none" strike="noStrike">
                <a:solidFill>
                  <a:schemeClr val="lt1"/>
                </a:solidFill>
                <a:latin typeface="Calibri"/>
                <a:ea typeface="Calibri"/>
                <a:cs typeface="Calibri"/>
                <a:sym typeface="Calibri"/>
              </a:defRPr>
            </a:lvl2pPr>
            <a:lvl3pPr indent="0" lvl="2" marL="914400" marR="0" rtl="0" algn="l">
              <a:spcBef>
                <a:spcPts val="0"/>
              </a:spcBef>
              <a:buNone/>
              <a:defRPr b="0" i="0" sz="1800" u="none" cap="none" strike="noStrike">
                <a:solidFill>
                  <a:schemeClr val="lt1"/>
                </a:solidFill>
                <a:latin typeface="Calibri"/>
                <a:ea typeface="Calibri"/>
                <a:cs typeface="Calibri"/>
                <a:sym typeface="Calibri"/>
              </a:defRPr>
            </a:lvl3pPr>
            <a:lvl4pPr indent="0" lvl="3" marL="1371600" marR="0" rtl="0" algn="l">
              <a:spcBef>
                <a:spcPts val="0"/>
              </a:spcBef>
              <a:buNone/>
              <a:defRPr b="0" i="0" sz="1800" u="none" cap="none" strike="noStrike">
                <a:solidFill>
                  <a:schemeClr val="lt1"/>
                </a:solidFill>
                <a:latin typeface="Calibri"/>
                <a:ea typeface="Calibri"/>
                <a:cs typeface="Calibri"/>
                <a:sym typeface="Calibri"/>
              </a:defRPr>
            </a:lvl4pPr>
            <a:lvl5pPr indent="0" lvl="4" marL="1828800" marR="0" rtl="0" algn="l">
              <a:spcBef>
                <a:spcPts val="0"/>
              </a:spcBef>
              <a:buNone/>
              <a:defRPr b="0" i="0" sz="1800" u="none" cap="none" strike="noStrike">
                <a:solidFill>
                  <a:schemeClr val="lt1"/>
                </a:solidFill>
                <a:latin typeface="Calibri"/>
                <a:ea typeface="Calibri"/>
                <a:cs typeface="Calibri"/>
                <a:sym typeface="Calibri"/>
              </a:defRPr>
            </a:lvl5pPr>
            <a:lvl6pPr indent="0" lvl="5" marL="2286000" marR="0" rtl="0" algn="l">
              <a:spcBef>
                <a:spcPts val="0"/>
              </a:spcBef>
              <a:buNone/>
              <a:defRPr b="0" i="0" sz="1800" u="none" cap="none" strike="noStrike">
                <a:solidFill>
                  <a:schemeClr val="lt1"/>
                </a:solidFill>
                <a:latin typeface="Calibri"/>
                <a:ea typeface="Calibri"/>
                <a:cs typeface="Calibri"/>
                <a:sym typeface="Calibri"/>
              </a:defRPr>
            </a:lvl6pPr>
            <a:lvl7pPr indent="0" lvl="6" marL="2743200" marR="0" rtl="0" algn="l">
              <a:spcBef>
                <a:spcPts val="0"/>
              </a:spcBef>
              <a:buNone/>
              <a:defRPr b="0" i="0" sz="1800" u="none" cap="none" strike="noStrike">
                <a:solidFill>
                  <a:schemeClr val="lt1"/>
                </a:solidFill>
                <a:latin typeface="Calibri"/>
                <a:ea typeface="Calibri"/>
                <a:cs typeface="Calibri"/>
                <a:sym typeface="Calibri"/>
              </a:defRPr>
            </a:lvl7pPr>
            <a:lvl8pPr indent="0" lvl="7" marL="3200400" marR="0" rtl="0" algn="l">
              <a:spcBef>
                <a:spcPts val="0"/>
              </a:spcBef>
              <a:buNone/>
              <a:defRPr b="0" i="0" sz="1800" u="none" cap="none" strike="noStrike">
                <a:solidFill>
                  <a:schemeClr val="lt1"/>
                </a:solidFill>
                <a:latin typeface="Calibri"/>
                <a:ea typeface="Calibri"/>
                <a:cs typeface="Calibri"/>
                <a:sym typeface="Calibri"/>
              </a:defRPr>
            </a:lvl8pPr>
            <a:lvl9pPr indent="0" lvl="8" marL="3657600" marR="0" rtl="0" algn="l">
              <a:spcBef>
                <a:spcPts val="0"/>
              </a:spcBef>
              <a:buNone/>
              <a:defRPr b="0" i="0" sz="1800" u="none" cap="none" strike="noStrike">
                <a:solidFill>
                  <a:schemeClr val="lt1"/>
                </a:solidFill>
                <a:latin typeface="Calibri"/>
                <a:ea typeface="Calibri"/>
                <a:cs typeface="Calibri"/>
                <a:sym typeface="Calibri"/>
              </a:defRPr>
            </a:lvl9pPr>
          </a:lstStyle>
          <a:p/>
        </p:txBody>
      </p:sp>
      <p:sp>
        <p:nvSpPr>
          <p:cNvPr id="35" name="Shape 35"/>
          <p:cNvSpPr txBox="1"/>
          <p:nvPr>
            <p:ph idx="12" type="sldNum"/>
          </p:nvPr>
        </p:nvSpPr>
        <p:spPr>
          <a:xfrm>
            <a:off x="6553200" y="6356350"/>
            <a:ext cx="2133600" cy="365100"/>
          </a:xfrm>
          <a:prstGeom prst="rect">
            <a:avLst/>
          </a:prstGeom>
          <a:noFill/>
          <a:ln>
            <a:noFill/>
          </a:ln>
        </p:spPr>
        <p:txBody>
          <a:bodyPr anchorCtr="0" anchor="ctr" bIns="45700" lIns="91425" rIns="91425" wrap="square" tIns="45700">
            <a:noAutofit/>
          </a:bodyPr>
          <a:lstStyle/>
          <a:p>
            <a:pPr indent="0" lvl="0" marL="0" marR="0" rtl="0" algn="r">
              <a:spcBef>
                <a:spcPts val="0"/>
              </a:spcBef>
              <a:buSzPct val="25000"/>
              <a:buNone/>
            </a:pPr>
            <a:fld id="{00000000-1234-1234-1234-123412341234}" type="slidenum">
              <a:rPr b="0" i="0" lang="en" sz="1200" u="none" cap="none" strike="noStrike">
                <a:solidFill>
                  <a:schemeClr val="lt1"/>
                </a:solidFill>
                <a:latin typeface="Calibri"/>
                <a:ea typeface="Calibri"/>
                <a:cs typeface="Calibri"/>
                <a:sym typeface="Calibri"/>
              </a:rPr>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woTxTwoObj">
  <p:cSld name="Comparison">
    <p:spTree>
      <p:nvGrpSpPr>
        <p:cNvPr id="36" name="Shape 36"/>
        <p:cNvGrpSpPr/>
        <p:nvPr/>
      </p:nvGrpSpPr>
      <p:grpSpPr>
        <a:xfrm>
          <a:off x="0" y="0"/>
          <a:ext cx="0" cy="0"/>
          <a:chOff x="0" y="0"/>
          <a:chExt cx="0" cy="0"/>
        </a:xfrm>
      </p:grpSpPr>
      <p:sp>
        <p:nvSpPr>
          <p:cNvPr id="37" name="Shape 37"/>
          <p:cNvSpPr txBox="1"/>
          <p:nvPr>
            <p:ph type="title"/>
          </p:nvPr>
        </p:nvSpPr>
        <p:spPr>
          <a:xfrm>
            <a:off x="457200" y="0"/>
            <a:ext cx="8229600" cy="891300"/>
          </a:xfrm>
          <a:prstGeom prst="rect">
            <a:avLst/>
          </a:prstGeom>
          <a:noFill/>
          <a:ln>
            <a:noFill/>
          </a:ln>
        </p:spPr>
        <p:txBody>
          <a:bodyPr anchorCtr="0" anchor="ctr" bIns="91425" lIns="91425" rIns="91425" wrap="square" tIns="91425"/>
          <a:lstStyle>
            <a:lvl1pPr indent="0" lvl="0" marL="0" marR="0" rtl="0" algn="ctr">
              <a:spcBef>
                <a:spcPts val="0"/>
              </a:spcBef>
              <a:buClr>
                <a:schemeClr val="lt1"/>
              </a:buClr>
              <a:buFont typeface="Arial"/>
              <a:buNone/>
              <a:defRPr b="0" i="0" sz="7200" u="none" cap="none" strike="noStrike">
                <a:solidFill>
                  <a:schemeClr val="lt1"/>
                </a:solidFill>
                <a:latin typeface="Arial"/>
                <a:ea typeface="Arial"/>
                <a:cs typeface="Arial"/>
                <a:sym typeface="Arial"/>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38" name="Shape 38"/>
          <p:cNvSpPr txBox="1"/>
          <p:nvPr>
            <p:ph idx="1" type="body"/>
          </p:nvPr>
        </p:nvSpPr>
        <p:spPr>
          <a:xfrm>
            <a:off x="457200" y="1535113"/>
            <a:ext cx="4040100" cy="639900"/>
          </a:xfrm>
          <a:prstGeom prst="rect">
            <a:avLst/>
          </a:prstGeom>
          <a:noFill/>
          <a:ln>
            <a:noFill/>
          </a:ln>
        </p:spPr>
        <p:txBody>
          <a:bodyPr anchorCtr="0" anchor="b" bIns="91425" lIns="91425" rIns="91425" wrap="square" tIns="91425"/>
          <a:lstStyle>
            <a:lvl1pPr indent="0" lvl="0" marL="0" marR="0" rtl="0" algn="l">
              <a:spcBef>
                <a:spcPts val="480"/>
              </a:spcBef>
              <a:buClr>
                <a:schemeClr val="lt1"/>
              </a:buClr>
              <a:buFont typeface="Arial"/>
              <a:buNone/>
              <a:defRPr b="1" i="0" sz="2400" u="none" cap="none" strike="noStrike">
                <a:solidFill>
                  <a:schemeClr val="lt1"/>
                </a:solidFill>
                <a:latin typeface="Arial"/>
                <a:ea typeface="Arial"/>
                <a:cs typeface="Arial"/>
                <a:sym typeface="Arial"/>
              </a:defRPr>
            </a:lvl1pPr>
            <a:lvl2pPr indent="0" lvl="1" marL="457200" marR="0" rtl="0" algn="l">
              <a:spcBef>
                <a:spcPts val="400"/>
              </a:spcBef>
              <a:buClr>
                <a:schemeClr val="lt1"/>
              </a:buClr>
              <a:buFont typeface="Arial"/>
              <a:buNone/>
              <a:defRPr b="1" i="0" sz="2000" u="none" cap="none" strike="noStrike">
                <a:solidFill>
                  <a:schemeClr val="lt1"/>
                </a:solidFill>
                <a:latin typeface="Arial"/>
                <a:ea typeface="Arial"/>
                <a:cs typeface="Arial"/>
                <a:sym typeface="Arial"/>
              </a:defRPr>
            </a:lvl2pPr>
            <a:lvl3pPr indent="0" lvl="2" marL="914400" marR="0" rtl="0" algn="l">
              <a:spcBef>
                <a:spcPts val="360"/>
              </a:spcBef>
              <a:buClr>
                <a:schemeClr val="lt1"/>
              </a:buClr>
              <a:buFont typeface="Arial"/>
              <a:buNone/>
              <a:defRPr b="1" i="0" sz="1800" u="none" cap="none" strike="noStrike">
                <a:solidFill>
                  <a:schemeClr val="lt1"/>
                </a:solidFill>
                <a:latin typeface="Arial"/>
                <a:ea typeface="Arial"/>
                <a:cs typeface="Arial"/>
                <a:sym typeface="Arial"/>
              </a:defRPr>
            </a:lvl3pPr>
            <a:lvl4pPr indent="0" lvl="3" marL="1371600" marR="0" rtl="0" algn="l">
              <a:spcBef>
                <a:spcPts val="320"/>
              </a:spcBef>
              <a:buClr>
                <a:schemeClr val="lt1"/>
              </a:buClr>
              <a:buFont typeface="Arial"/>
              <a:buNone/>
              <a:defRPr b="1" i="0" sz="1600" u="none" cap="none" strike="noStrike">
                <a:solidFill>
                  <a:schemeClr val="lt1"/>
                </a:solidFill>
                <a:latin typeface="Arial"/>
                <a:ea typeface="Arial"/>
                <a:cs typeface="Arial"/>
                <a:sym typeface="Arial"/>
              </a:defRPr>
            </a:lvl4pPr>
            <a:lvl5pPr indent="0" lvl="4" marL="1828800" marR="0" rtl="0" algn="l">
              <a:spcBef>
                <a:spcPts val="320"/>
              </a:spcBef>
              <a:buClr>
                <a:schemeClr val="lt1"/>
              </a:buClr>
              <a:buFont typeface="Arial"/>
              <a:buNone/>
              <a:defRPr b="1" i="0" sz="1600" u="none" cap="none" strike="noStrike">
                <a:solidFill>
                  <a:schemeClr val="lt1"/>
                </a:solidFill>
                <a:latin typeface="Arial"/>
                <a:ea typeface="Arial"/>
                <a:cs typeface="Arial"/>
                <a:sym typeface="Arial"/>
              </a:defRPr>
            </a:lvl5pPr>
            <a:lvl6pPr indent="0" lvl="5" marL="2286000" marR="0" rtl="0" algn="l">
              <a:spcBef>
                <a:spcPts val="320"/>
              </a:spcBef>
              <a:buClr>
                <a:schemeClr val="lt1"/>
              </a:buClr>
              <a:buFont typeface="Arial"/>
              <a:buNone/>
              <a:defRPr b="1" i="0" sz="1600" u="none" cap="none" strike="noStrike">
                <a:solidFill>
                  <a:schemeClr val="lt1"/>
                </a:solidFill>
                <a:latin typeface="Calibri"/>
                <a:ea typeface="Calibri"/>
                <a:cs typeface="Calibri"/>
                <a:sym typeface="Calibri"/>
              </a:defRPr>
            </a:lvl6pPr>
            <a:lvl7pPr indent="0" lvl="6" marL="2743200" marR="0" rtl="0" algn="l">
              <a:spcBef>
                <a:spcPts val="320"/>
              </a:spcBef>
              <a:buClr>
                <a:schemeClr val="lt1"/>
              </a:buClr>
              <a:buFont typeface="Arial"/>
              <a:buNone/>
              <a:defRPr b="1" i="0" sz="1600" u="none" cap="none" strike="noStrike">
                <a:solidFill>
                  <a:schemeClr val="lt1"/>
                </a:solidFill>
                <a:latin typeface="Calibri"/>
                <a:ea typeface="Calibri"/>
                <a:cs typeface="Calibri"/>
                <a:sym typeface="Calibri"/>
              </a:defRPr>
            </a:lvl7pPr>
            <a:lvl8pPr indent="0" lvl="7" marL="3200400" marR="0" rtl="0" algn="l">
              <a:spcBef>
                <a:spcPts val="320"/>
              </a:spcBef>
              <a:buClr>
                <a:schemeClr val="lt1"/>
              </a:buClr>
              <a:buFont typeface="Arial"/>
              <a:buNone/>
              <a:defRPr b="1" i="0" sz="1600" u="none" cap="none" strike="noStrike">
                <a:solidFill>
                  <a:schemeClr val="lt1"/>
                </a:solidFill>
                <a:latin typeface="Calibri"/>
                <a:ea typeface="Calibri"/>
                <a:cs typeface="Calibri"/>
                <a:sym typeface="Calibri"/>
              </a:defRPr>
            </a:lvl8pPr>
            <a:lvl9pPr indent="0" lvl="8" marL="3657600" marR="0" rtl="0" algn="l">
              <a:spcBef>
                <a:spcPts val="320"/>
              </a:spcBef>
              <a:buClr>
                <a:schemeClr val="lt1"/>
              </a:buClr>
              <a:buFont typeface="Arial"/>
              <a:buNone/>
              <a:defRPr b="1" i="0" sz="1600" u="none" cap="none" strike="noStrike">
                <a:solidFill>
                  <a:schemeClr val="lt1"/>
                </a:solidFill>
                <a:latin typeface="Calibri"/>
                <a:ea typeface="Calibri"/>
                <a:cs typeface="Calibri"/>
                <a:sym typeface="Calibri"/>
              </a:defRPr>
            </a:lvl9pPr>
          </a:lstStyle>
          <a:p/>
        </p:txBody>
      </p:sp>
      <p:sp>
        <p:nvSpPr>
          <p:cNvPr id="39" name="Shape 39"/>
          <p:cNvSpPr txBox="1"/>
          <p:nvPr>
            <p:ph idx="2" type="body"/>
          </p:nvPr>
        </p:nvSpPr>
        <p:spPr>
          <a:xfrm>
            <a:off x="457200" y="2174875"/>
            <a:ext cx="4040100" cy="3951300"/>
          </a:xfrm>
          <a:prstGeom prst="rect">
            <a:avLst/>
          </a:prstGeom>
          <a:noFill/>
          <a:ln>
            <a:noFill/>
          </a:ln>
        </p:spPr>
        <p:txBody>
          <a:bodyPr anchorCtr="0" anchor="t" bIns="91425" lIns="91425" rIns="91425" wrap="square" tIns="91425"/>
          <a:lstStyle>
            <a:lvl1pPr indent="-190500" lvl="0" marL="342900" marR="0" rtl="0" algn="l">
              <a:spcBef>
                <a:spcPts val="480"/>
              </a:spcBef>
              <a:buClr>
                <a:schemeClr val="lt1"/>
              </a:buClr>
              <a:buSzPct val="100000"/>
              <a:buFont typeface="Arial"/>
              <a:buChar char="•"/>
              <a:defRPr b="0" i="0" sz="2400" u="none" cap="none" strike="noStrike">
                <a:solidFill>
                  <a:schemeClr val="lt1"/>
                </a:solidFill>
                <a:latin typeface="Arial"/>
                <a:ea typeface="Arial"/>
                <a:cs typeface="Arial"/>
                <a:sym typeface="Arial"/>
              </a:defRPr>
            </a:lvl1pPr>
            <a:lvl2pPr indent="-158750" lvl="1" marL="742950" marR="0" rtl="0" algn="l">
              <a:spcBef>
                <a:spcPts val="400"/>
              </a:spcBef>
              <a:buClr>
                <a:schemeClr val="lt1"/>
              </a:buClr>
              <a:buSzPct val="100000"/>
              <a:buFont typeface="Arial"/>
              <a:buChar char="–"/>
              <a:defRPr b="0" i="0" sz="2000" u="none" cap="none" strike="noStrike">
                <a:solidFill>
                  <a:schemeClr val="lt1"/>
                </a:solidFill>
                <a:latin typeface="Arial"/>
                <a:ea typeface="Arial"/>
                <a:cs typeface="Arial"/>
                <a:sym typeface="Arial"/>
              </a:defRPr>
            </a:lvl2pPr>
            <a:lvl3pPr indent="-114300" lvl="2" marL="1143000" marR="0" rtl="0" algn="l">
              <a:spcBef>
                <a:spcPts val="360"/>
              </a:spcBef>
              <a:buClr>
                <a:schemeClr val="lt1"/>
              </a:buClr>
              <a:buSzPct val="100000"/>
              <a:buFont typeface="Arial"/>
              <a:buChar char="•"/>
              <a:defRPr b="0" i="0" sz="1800" u="none" cap="none" strike="noStrike">
                <a:solidFill>
                  <a:schemeClr val="lt1"/>
                </a:solidFill>
                <a:latin typeface="Arial"/>
                <a:ea typeface="Arial"/>
                <a:cs typeface="Arial"/>
                <a:sym typeface="Arial"/>
              </a:defRPr>
            </a:lvl3pPr>
            <a:lvl4pPr indent="-127000" lvl="3" marL="1600200" marR="0" rtl="0" algn="l">
              <a:spcBef>
                <a:spcPts val="320"/>
              </a:spcBef>
              <a:buClr>
                <a:schemeClr val="lt1"/>
              </a:buClr>
              <a:buSzPct val="100000"/>
              <a:buFont typeface="Arial"/>
              <a:buChar char="–"/>
              <a:defRPr b="0" i="0" sz="1600" u="none" cap="none" strike="noStrike">
                <a:solidFill>
                  <a:schemeClr val="lt1"/>
                </a:solidFill>
                <a:latin typeface="Arial"/>
                <a:ea typeface="Arial"/>
                <a:cs typeface="Arial"/>
                <a:sym typeface="Arial"/>
              </a:defRPr>
            </a:lvl4pPr>
            <a:lvl5pPr indent="-127000" lvl="4" marL="2057400" marR="0" rtl="0" algn="l">
              <a:spcBef>
                <a:spcPts val="320"/>
              </a:spcBef>
              <a:buClr>
                <a:schemeClr val="lt1"/>
              </a:buClr>
              <a:buSzPct val="100000"/>
              <a:buFont typeface="Arial"/>
              <a:buChar char="»"/>
              <a:defRPr b="0" i="0" sz="1600" u="none" cap="none" strike="noStrike">
                <a:solidFill>
                  <a:schemeClr val="lt1"/>
                </a:solidFill>
                <a:latin typeface="Arial"/>
                <a:ea typeface="Arial"/>
                <a:cs typeface="Arial"/>
                <a:sym typeface="Arial"/>
              </a:defRPr>
            </a:lvl5pPr>
            <a:lvl6pPr indent="-127000" lvl="5" marL="2514600" marR="0" rtl="0" algn="l">
              <a:spcBef>
                <a:spcPts val="320"/>
              </a:spcBef>
              <a:buClr>
                <a:schemeClr val="lt1"/>
              </a:buClr>
              <a:buSzPct val="100000"/>
              <a:buFont typeface="Arial"/>
              <a:buChar char="•"/>
              <a:defRPr b="0" i="0" sz="1600" u="none" cap="none" strike="noStrike">
                <a:solidFill>
                  <a:schemeClr val="lt1"/>
                </a:solidFill>
                <a:latin typeface="Calibri"/>
                <a:ea typeface="Calibri"/>
                <a:cs typeface="Calibri"/>
                <a:sym typeface="Calibri"/>
              </a:defRPr>
            </a:lvl6pPr>
            <a:lvl7pPr indent="-127000" lvl="6" marL="2971800" marR="0" rtl="0" algn="l">
              <a:spcBef>
                <a:spcPts val="320"/>
              </a:spcBef>
              <a:buClr>
                <a:schemeClr val="lt1"/>
              </a:buClr>
              <a:buSzPct val="100000"/>
              <a:buFont typeface="Arial"/>
              <a:buChar char="•"/>
              <a:defRPr b="0" i="0" sz="1600" u="none" cap="none" strike="noStrike">
                <a:solidFill>
                  <a:schemeClr val="lt1"/>
                </a:solidFill>
                <a:latin typeface="Calibri"/>
                <a:ea typeface="Calibri"/>
                <a:cs typeface="Calibri"/>
                <a:sym typeface="Calibri"/>
              </a:defRPr>
            </a:lvl7pPr>
            <a:lvl8pPr indent="-127000" lvl="7" marL="3429000" marR="0" rtl="0" algn="l">
              <a:spcBef>
                <a:spcPts val="320"/>
              </a:spcBef>
              <a:buClr>
                <a:schemeClr val="lt1"/>
              </a:buClr>
              <a:buSzPct val="100000"/>
              <a:buFont typeface="Arial"/>
              <a:buChar char="•"/>
              <a:defRPr b="0" i="0" sz="1600" u="none" cap="none" strike="noStrike">
                <a:solidFill>
                  <a:schemeClr val="lt1"/>
                </a:solidFill>
                <a:latin typeface="Calibri"/>
                <a:ea typeface="Calibri"/>
                <a:cs typeface="Calibri"/>
                <a:sym typeface="Calibri"/>
              </a:defRPr>
            </a:lvl8pPr>
            <a:lvl9pPr indent="-127000" lvl="8" marL="3886200" marR="0" rtl="0" algn="l">
              <a:spcBef>
                <a:spcPts val="320"/>
              </a:spcBef>
              <a:buClr>
                <a:schemeClr val="lt1"/>
              </a:buClr>
              <a:buSzPct val="100000"/>
              <a:buFont typeface="Arial"/>
              <a:buChar char="•"/>
              <a:defRPr b="0" i="0" sz="1600" u="none" cap="none" strike="noStrike">
                <a:solidFill>
                  <a:schemeClr val="lt1"/>
                </a:solidFill>
                <a:latin typeface="Calibri"/>
                <a:ea typeface="Calibri"/>
                <a:cs typeface="Calibri"/>
                <a:sym typeface="Calibri"/>
              </a:defRPr>
            </a:lvl9pPr>
          </a:lstStyle>
          <a:p/>
        </p:txBody>
      </p:sp>
      <p:sp>
        <p:nvSpPr>
          <p:cNvPr id="40" name="Shape 40"/>
          <p:cNvSpPr txBox="1"/>
          <p:nvPr>
            <p:ph idx="3" type="body"/>
          </p:nvPr>
        </p:nvSpPr>
        <p:spPr>
          <a:xfrm>
            <a:off x="4645025" y="1535113"/>
            <a:ext cx="4041900" cy="639900"/>
          </a:xfrm>
          <a:prstGeom prst="rect">
            <a:avLst/>
          </a:prstGeom>
          <a:noFill/>
          <a:ln>
            <a:noFill/>
          </a:ln>
        </p:spPr>
        <p:txBody>
          <a:bodyPr anchorCtr="0" anchor="b" bIns="91425" lIns="91425" rIns="91425" wrap="square" tIns="91425"/>
          <a:lstStyle>
            <a:lvl1pPr indent="0" lvl="0" marL="0" marR="0" rtl="0" algn="l">
              <a:spcBef>
                <a:spcPts val="480"/>
              </a:spcBef>
              <a:buClr>
                <a:schemeClr val="lt1"/>
              </a:buClr>
              <a:buFont typeface="Arial"/>
              <a:buNone/>
              <a:defRPr b="1" i="0" sz="2400" u="none" cap="none" strike="noStrike">
                <a:solidFill>
                  <a:schemeClr val="lt1"/>
                </a:solidFill>
                <a:latin typeface="Arial"/>
                <a:ea typeface="Arial"/>
                <a:cs typeface="Arial"/>
                <a:sym typeface="Arial"/>
              </a:defRPr>
            </a:lvl1pPr>
            <a:lvl2pPr indent="0" lvl="1" marL="457200" marR="0" rtl="0" algn="l">
              <a:spcBef>
                <a:spcPts val="400"/>
              </a:spcBef>
              <a:buClr>
                <a:schemeClr val="lt1"/>
              </a:buClr>
              <a:buFont typeface="Arial"/>
              <a:buNone/>
              <a:defRPr b="1" i="0" sz="2000" u="none" cap="none" strike="noStrike">
                <a:solidFill>
                  <a:schemeClr val="lt1"/>
                </a:solidFill>
                <a:latin typeface="Arial"/>
                <a:ea typeface="Arial"/>
                <a:cs typeface="Arial"/>
                <a:sym typeface="Arial"/>
              </a:defRPr>
            </a:lvl2pPr>
            <a:lvl3pPr indent="0" lvl="2" marL="914400" marR="0" rtl="0" algn="l">
              <a:spcBef>
                <a:spcPts val="360"/>
              </a:spcBef>
              <a:buClr>
                <a:schemeClr val="lt1"/>
              </a:buClr>
              <a:buFont typeface="Arial"/>
              <a:buNone/>
              <a:defRPr b="1" i="0" sz="1800" u="none" cap="none" strike="noStrike">
                <a:solidFill>
                  <a:schemeClr val="lt1"/>
                </a:solidFill>
                <a:latin typeface="Arial"/>
                <a:ea typeface="Arial"/>
                <a:cs typeface="Arial"/>
                <a:sym typeface="Arial"/>
              </a:defRPr>
            </a:lvl3pPr>
            <a:lvl4pPr indent="0" lvl="3" marL="1371600" marR="0" rtl="0" algn="l">
              <a:spcBef>
                <a:spcPts val="320"/>
              </a:spcBef>
              <a:buClr>
                <a:schemeClr val="lt1"/>
              </a:buClr>
              <a:buFont typeface="Arial"/>
              <a:buNone/>
              <a:defRPr b="1" i="0" sz="1600" u="none" cap="none" strike="noStrike">
                <a:solidFill>
                  <a:schemeClr val="lt1"/>
                </a:solidFill>
                <a:latin typeface="Arial"/>
                <a:ea typeface="Arial"/>
                <a:cs typeface="Arial"/>
                <a:sym typeface="Arial"/>
              </a:defRPr>
            </a:lvl4pPr>
            <a:lvl5pPr indent="0" lvl="4" marL="1828800" marR="0" rtl="0" algn="l">
              <a:spcBef>
                <a:spcPts val="320"/>
              </a:spcBef>
              <a:buClr>
                <a:schemeClr val="lt1"/>
              </a:buClr>
              <a:buFont typeface="Arial"/>
              <a:buNone/>
              <a:defRPr b="1" i="0" sz="1600" u="none" cap="none" strike="noStrike">
                <a:solidFill>
                  <a:schemeClr val="lt1"/>
                </a:solidFill>
                <a:latin typeface="Arial"/>
                <a:ea typeface="Arial"/>
                <a:cs typeface="Arial"/>
                <a:sym typeface="Arial"/>
              </a:defRPr>
            </a:lvl5pPr>
            <a:lvl6pPr indent="0" lvl="5" marL="2286000" marR="0" rtl="0" algn="l">
              <a:spcBef>
                <a:spcPts val="320"/>
              </a:spcBef>
              <a:buClr>
                <a:schemeClr val="lt1"/>
              </a:buClr>
              <a:buFont typeface="Arial"/>
              <a:buNone/>
              <a:defRPr b="1" i="0" sz="1600" u="none" cap="none" strike="noStrike">
                <a:solidFill>
                  <a:schemeClr val="lt1"/>
                </a:solidFill>
                <a:latin typeface="Calibri"/>
                <a:ea typeface="Calibri"/>
                <a:cs typeface="Calibri"/>
                <a:sym typeface="Calibri"/>
              </a:defRPr>
            </a:lvl6pPr>
            <a:lvl7pPr indent="0" lvl="6" marL="2743200" marR="0" rtl="0" algn="l">
              <a:spcBef>
                <a:spcPts val="320"/>
              </a:spcBef>
              <a:buClr>
                <a:schemeClr val="lt1"/>
              </a:buClr>
              <a:buFont typeface="Arial"/>
              <a:buNone/>
              <a:defRPr b="1" i="0" sz="1600" u="none" cap="none" strike="noStrike">
                <a:solidFill>
                  <a:schemeClr val="lt1"/>
                </a:solidFill>
                <a:latin typeface="Calibri"/>
                <a:ea typeface="Calibri"/>
                <a:cs typeface="Calibri"/>
                <a:sym typeface="Calibri"/>
              </a:defRPr>
            </a:lvl7pPr>
            <a:lvl8pPr indent="0" lvl="7" marL="3200400" marR="0" rtl="0" algn="l">
              <a:spcBef>
                <a:spcPts val="320"/>
              </a:spcBef>
              <a:buClr>
                <a:schemeClr val="lt1"/>
              </a:buClr>
              <a:buFont typeface="Arial"/>
              <a:buNone/>
              <a:defRPr b="1" i="0" sz="1600" u="none" cap="none" strike="noStrike">
                <a:solidFill>
                  <a:schemeClr val="lt1"/>
                </a:solidFill>
                <a:latin typeface="Calibri"/>
                <a:ea typeface="Calibri"/>
                <a:cs typeface="Calibri"/>
                <a:sym typeface="Calibri"/>
              </a:defRPr>
            </a:lvl8pPr>
            <a:lvl9pPr indent="0" lvl="8" marL="3657600" marR="0" rtl="0" algn="l">
              <a:spcBef>
                <a:spcPts val="320"/>
              </a:spcBef>
              <a:buClr>
                <a:schemeClr val="lt1"/>
              </a:buClr>
              <a:buFont typeface="Arial"/>
              <a:buNone/>
              <a:defRPr b="1" i="0" sz="1600" u="none" cap="none" strike="noStrike">
                <a:solidFill>
                  <a:schemeClr val="lt1"/>
                </a:solidFill>
                <a:latin typeface="Calibri"/>
                <a:ea typeface="Calibri"/>
                <a:cs typeface="Calibri"/>
                <a:sym typeface="Calibri"/>
              </a:defRPr>
            </a:lvl9pPr>
          </a:lstStyle>
          <a:p/>
        </p:txBody>
      </p:sp>
      <p:sp>
        <p:nvSpPr>
          <p:cNvPr id="41" name="Shape 41"/>
          <p:cNvSpPr txBox="1"/>
          <p:nvPr>
            <p:ph idx="4" type="body"/>
          </p:nvPr>
        </p:nvSpPr>
        <p:spPr>
          <a:xfrm>
            <a:off x="4645025" y="2174875"/>
            <a:ext cx="4041900" cy="3951300"/>
          </a:xfrm>
          <a:prstGeom prst="rect">
            <a:avLst/>
          </a:prstGeom>
          <a:noFill/>
          <a:ln>
            <a:noFill/>
          </a:ln>
        </p:spPr>
        <p:txBody>
          <a:bodyPr anchorCtr="0" anchor="t" bIns="91425" lIns="91425" rIns="91425" wrap="square" tIns="91425"/>
          <a:lstStyle>
            <a:lvl1pPr indent="-190500" lvl="0" marL="342900" marR="0" rtl="0" algn="l">
              <a:spcBef>
                <a:spcPts val="480"/>
              </a:spcBef>
              <a:buClr>
                <a:schemeClr val="lt1"/>
              </a:buClr>
              <a:buSzPct val="100000"/>
              <a:buFont typeface="Arial"/>
              <a:buChar char="•"/>
              <a:defRPr b="0" i="0" sz="2400" u="none" cap="none" strike="noStrike">
                <a:solidFill>
                  <a:schemeClr val="lt1"/>
                </a:solidFill>
                <a:latin typeface="Arial"/>
                <a:ea typeface="Arial"/>
                <a:cs typeface="Arial"/>
                <a:sym typeface="Arial"/>
              </a:defRPr>
            </a:lvl1pPr>
            <a:lvl2pPr indent="-158750" lvl="1" marL="742950" marR="0" rtl="0" algn="l">
              <a:spcBef>
                <a:spcPts val="400"/>
              </a:spcBef>
              <a:buClr>
                <a:schemeClr val="lt1"/>
              </a:buClr>
              <a:buSzPct val="100000"/>
              <a:buFont typeface="Arial"/>
              <a:buChar char="–"/>
              <a:defRPr b="0" i="0" sz="2000" u="none" cap="none" strike="noStrike">
                <a:solidFill>
                  <a:schemeClr val="lt1"/>
                </a:solidFill>
                <a:latin typeface="Arial"/>
                <a:ea typeface="Arial"/>
                <a:cs typeface="Arial"/>
                <a:sym typeface="Arial"/>
              </a:defRPr>
            </a:lvl2pPr>
            <a:lvl3pPr indent="-114300" lvl="2" marL="1143000" marR="0" rtl="0" algn="l">
              <a:spcBef>
                <a:spcPts val="360"/>
              </a:spcBef>
              <a:buClr>
                <a:schemeClr val="lt1"/>
              </a:buClr>
              <a:buSzPct val="100000"/>
              <a:buFont typeface="Arial"/>
              <a:buChar char="•"/>
              <a:defRPr b="0" i="0" sz="1800" u="none" cap="none" strike="noStrike">
                <a:solidFill>
                  <a:schemeClr val="lt1"/>
                </a:solidFill>
                <a:latin typeface="Arial"/>
                <a:ea typeface="Arial"/>
                <a:cs typeface="Arial"/>
                <a:sym typeface="Arial"/>
              </a:defRPr>
            </a:lvl3pPr>
            <a:lvl4pPr indent="-127000" lvl="3" marL="1600200" marR="0" rtl="0" algn="l">
              <a:spcBef>
                <a:spcPts val="320"/>
              </a:spcBef>
              <a:buClr>
                <a:schemeClr val="lt1"/>
              </a:buClr>
              <a:buSzPct val="100000"/>
              <a:buFont typeface="Arial"/>
              <a:buChar char="–"/>
              <a:defRPr b="0" i="0" sz="1600" u="none" cap="none" strike="noStrike">
                <a:solidFill>
                  <a:schemeClr val="lt1"/>
                </a:solidFill>
                <a:latin typeface="Arial"/>
                <a:ea typeface="Arial"/>
                <a:cs typeface="Arial"/>
                <a:sym typeface="Arial"/>
              </a:defRPr>
            </a:lvl4pPr>
            <a:lvl5pPr indent="-127000" lvl="4" marL="2057400" marR="0" rtl="0" algn="l">
              <a:spcBef>
                <a:spcPts val="320"/>
              </a:spcBef>
              <a:buClr>
                <a:schemeClr val="lt1"/>
              </a:buClr>
              <a:buSzPct val="100000"/>
              <a:buFont typeface="Arial"/>
              <a:buChar char="»"/>
              <a:defRPr b="0" i="0" sz="1600" u="none" cap="none" strike="noStrike">
                <a:solidFill>
                  <a:schemeClr val="lt1"/>
                </a:solidFill>
                <a:latin typeface="Arial"/>
                <a:ea typeface="Arial"/>
                <a:cs typeface="Arial"/>
                <a:sym typeface="Arial"/>
              </a:defRPr>
            </a:lvl5pPr>
            <a:lvl6pPr indent="-127000" lvl="5" marL="2514600" marR="0" rtl="0" algn="l">
              <a:spcBef>
                <a:spcPts val="320"/>
              </a:spcBef>
              <a:buClr>
                <a:schemeClr val="lt1"/>
              </a:buClr>
              <a:buSzPct val="100000"/>
              <a:buFont typeface="Arial"/>
              <a:buChar char="•"/>
              <a:defRPr b="0" i="0" sz="1600" u="none" cap="none" strike="noStrike">
                <a:solidFill>
                  <a:schemeClr val="lt1"/>
                </a:solidFill>
                <a:latin typeface="Calibri"/>
                <a:ea typeface="Calibri"/>
                <a:cs typeface="Calibri"/>
                <a:sym typeface="Calibri"/>
              </a:defRPr>
            </a:lvl6pPr>
            <a:lvl7pPr indent="-127000" lvl="6" marL="2971800" marR="0" rtl="0" algn="l">
              <a:spcBef>
                <a:spcPts val="320"/>
              </a:spcBef>
              <a:buClr>
                <a:schemeClr val="lt1"/>
              </a:buClr>
              <a:buSzPct val="100000"/>
              <a:buFont typeface="Arial"/>
              <a:buChar char="•"/>
              <a:defRPr b="0" i="0" sz="1600" u="none" cap="none" strike="noStrike">
                <a:solidFill>
                  <a:schemeClr val="lt1"/>
                </a:solidFill>
                <a:latin typeface="Calibri"/>
                <a:ea typeface="Calibri"/>
                <a:cs typeface="Calibri"/>
                <a:sym typeface="Calibri"/>
              </a:defRPr>
            </a:lvl7pPr>
            <a:lvl8pPr indent="-127000" lvl="7" marL="3429000" marR="0" rtl="0" algn="l">
              <a:spcBef>
                <a:spcPts val="320"/>
              </a:spcBef>
              <a:buClr>
                <a:schemeClr val="lt1"/>
              </a:buClr>
              <a:buSzPct val="100000"/>
              <a:buFont typeface="Arial"/>
              <a:buChar char="•"/>
              <a:defRPr b="0" i="0" sz="1600" u="none" cap="none" strike="noStrike">
                <a:solidFill>
                  <a:schemeClr val="lt1"/>
                </a:solidFill>
                <a:latin typeface="Calibri"/>
                <a:ea typeface="Calibri"/>
                <a:cs typeface="Calibri"/>
                <a:sym typeface="Calibri"/>
              </a:defRPr>
            </a:lvl8pPr>
            <a:lvl9pPr indent="-127000" lvl="8" marL="3886200" marR="0" rtl="0" algn="l">
              <a:spcBef>
                <a:spcPts val="320"/>
              </a:spcBef>
              <a:buClr>
                <a:schemeClr val="lt1"/>
              </a:buClr>
              <a:buSzPct val="100000"/>
              <a:buFont typeface="Arial"/>
              <a:buChar char="•"/>
              <a:defRPr b="0" i="0" sz="1600" u="none" cap="none" strike="noStrike">
                <a:solidFill>
                  <a:schemeClr val="lt1"/>
                </a:solidFill>
                <a:latin typeface="Calibri"/>
                <a:ea typeface="Calibri"/>
                <a:cs typeface="Calibri"/>
                <a:sym typeface="Calibri"/>
              </a:defRPr>
            </a:lvl9pPr>
          </a:lstStyle>
          <a:p/>
        </p:txBody>
      </p:sp>
      <p:sp>
        <p:nvSpPr>
          <p:cNvPr id="42" name="Shape 42"/>
          <p:cNvSpPr txBox="1"/>
          <p:nvPr>
            <p:ph idx="10" type="dt"/>
          </p:nvPr>
        </p:nvSpPr>
        <p:spPr>
          <a:xfrm>
            <a:off x="457200" y="6356350"/>
            <a:ext cx="2133600" cy="365100"/>
          </a:xfrm>
          <a:prstGeom prst="rect">
            <a:avLst/>
          </a:prstGeom>
          <a:noFill/>
          <a:ln>
            <a:noFill/>
          </a:ln>
        </p:spPr>
        <p:txBody>
          <a:bodyPr anchorCtr="0" anchor="ctr" bIns="91425" lIns="91425" rIns="91425" wrap="square" tIns="91425"/>
          <a:lstStyle>
            <a:lvl1pPr indent="0" lvl="0" marL="0" marR="0" rtl="0" algn="l">
              <a:spcBef>
                <a:spcPts val="0"/>
              </a:spcBef>
              <a:buNone/>
              <a:defRPr b="0" i="0" sz="1200" u="none" cap="none" strike="noStrike">
                <a:solidFill>
                  <a:schemeClr val="lt1"/>
                </a:solidFill>
                <a:latin typeface="Calibri"/>
                <a:ea typeface="Calibri"/>
                <a:cs typeface="Calibri"/>
                <a:sym typeface="Calibri"/>
              </a:defRPr>
            </a:lvl1pPr>
            <a:lvl2pPr indent="0" lvl="1" marL="457200" marR="0" rtl="0" algn="l">
              <a:spcBef>
                <a:spcPts val="0"/>
              </a:spcBef>
              <a:buNone/>
              <a:defRPr b="0" i="0" sz="1800" u="none" cap="none" strike="noStrike">
                <a:solidFill>
                  <a:schemeClr val="lt1"/>
                </a:solidFill>
                <a:latin typeface="Calibri"/>
                <a:ea typeface="Calibri"/>
                <a:cs typeface="Calibri"/>
                <a:sym typeface="Calibri"/>
              </a:defRPr>
            </a:lvl2pPr>
            <a:lvl3pPr indent="0" lvl="2" marL="914400" marR="0" rtl="0" algn="l">
              <a:spcBef>
                <a:spcPts val="0"/>
              </a:spcBef>
              <a:buNone/>
              <a:defRPr b="0" i="0" sz="1800" u="none" cap="none" strike="noStrike">
                <a:solidFill>
                  <a:schemeClr val="lt1"/>
                </a:solidFill>
                <a:latin typeface="Calibri"/>
                <a:ea typeface="Calibri"/>
                <a:cs typeface="Calibri"/>
                <a:sym typeface="Calibri"/>
              </a:defRPr>
            </a:lvl3pPr>
            <a:lvl4pPr indent="0" lvl="3" marL="1371600" marR="0" rtl="0" algn="l">
              <a:spcBef>
                <a:spcPts val="0"/>
              </a:spcBef>
              <a:buNone/>
              <a:defRPr b="0" i="0" sz="1800" u="none" cap="none" strike="noStrike">
                <a:solidFill>
                  <a:schemeClr val="lt1"/>
                </a:solidFill>
                <a:latin typeface="Calibri"/>
                <a:ea typeface="Calibri"/>
                <a:cs typeface="Calibri"/>
                <a:sym typeface="Calibri"/>
              </a:defRPr>
            </a:lvl4pPr>
            <a:lvl5pPr indent="0" lvl="4" marL="1828800" marR="0" rtl="0" algn="l">
              <a:spcBef>
                <a:spcPts val="0"/>
              </a:spcBef>
              <a:buNone/>
              <a:defRPr b="0" i="0" sz="1800" u="none" cap="none" strike="noStrike">
                <a:solidFill>
                  <a:schemeClr val="lt1"/>
                </a:solidFill>
                <a:latin typeface="Calibri"/>
                <a:ea typeface="Calibri"/>
                <a:cs typeface="Calibri"/>
                <a:sym typeface="Calibri"/>
              </a:defRPr>
            </a:lvl5pPr>
            <a:lvl6pPr indent="0" lvl="5" marL="2286000" marR="0" rtl="0" algn="l">
              <a:spcBef>
                <a:spcPts val="0"/>
              </a:spcBef>
              <a:buNone/>
              <a:defRPr b="0" i="0" sz="1800" u="none" cap="none" strike="noStrike">
                <a:solidFill>
                  <a:schemeClr val="lt1"/>
                </a:solidFill>
                <a:latin typeface="Calibri"/>
                <a:ea typeface="Calibri"/>
                <a:cs typeface="Calibri"/>
                <a:sym typeface="Calibri"/>
              </a:defRPr>
            </a:lvl6pPr>
            <a:lvl7pPr indent="0" lvl="6" marL="2743200" marR="0" rtl="0" algn="l">
              <a:spcBef>
                <a:spcPts val="0"/>
              </a:spcBef>
              <a:buNone/>
              <a:defRPr b="0" i="0" sz="1800" u="none" cap="none" strike="noStrike">
                <a:solidFill>
                  <a:schemeClr val="lt1"/>
                </a:solidFill>
                <a:latin typeface="Calibri"/>
                <a:ea typeface="Calibri"/>
                <a:cs typeface="Calibri"/>
                <a:sym typeface="Calibri"/>
              </a:defRPr>
            </a:lvl7pPr>
            <a:lvl8pPr indent="0" lvl="7" marL="3200400" marR="0" rtl="0" algn="l">
              <a:spcBef>
                <a:spcPts val="0"/>
              </a:spcBef>
              <a:buNone/>
              <a:defRPr b="0" i="0" sz="1800" u="none" cap="none" strike="noStrike">
                <a:solidFill>
                  <a:schemeClr val="lt1"/>
                </a:solidFill>
                <a:latin typeface="Calibri"/>
                <a:ea typeface="Calibri"/>
                <a:cs typeface="Calibri"/>
                <a:sym typeface="Calibri"/>
              </a:defRPr>
            </a:lvl8pPr>
            <a:lvl9pPr indent="0" lvl="8" marL="3657600" marR="0" rtl="0" algn="l">
              <a:spcBef>
                <a:spcPts val="0"/>
              </a:spcBef>
              <a:buNone/>
              <a:defRPr b="0" i="0" sz="1800" u="none" cap="none" strike="noStrike">
                <a:solidFill>
                  <a:schemeClr val="lt1"/>
                </a:solidFill>
                <a:latin typeface="Calibri"/>
                <a:ea typeface="Calibri"/>
                <a:cs typeface="Calibri"/>
                <a:sym typeface="Calibri"/>
              </a:defRPr>
            </a:lvl9pPr>
          </a:lstStyle>
          <a:p/>
        </p:txBody>
      </p:sp>
      <p:sp>
        <p:nvSpPr>
          <p:cNvPr id="43" name="Shape 43"/>
          <p:cNvSpPr txBox="1"/>
          <p:nvPr>
            <p:ph idx="11" type="ftr"/>
          </p:nvPr>
        </p:nvSpPr>
        <p:spPr>
          <a:xfrm>
            <a:off x="3124200" y="6356350"/>
            <a:ext cx="2895600" cy="365100"/>
          </a:xfrm>
          <a:prstGeom prst="rect">
            <a:avLst/>
          </a:prstGeom>
          <a:noFill/>
          <a:ln>
            <a:noFill/>
          </a:ln>
        </p:spPr>
        <p:txBody>
          <a:bodyPr anchorCtr="0" anchor="ctr" bIns="91425" lIns="91425" rIns="91425" wrap="square" tIns="91425"/>
          <a:lstStyle>
            <a:lvl1pPr indent="0" lvl="0" marL="0" marR="0" rtl="0" algn="ctr">
              <a:spcBef>
                <a:spcPts val="0"/>
              </a:spcBef>
              <a:buNone/>
              <a:defRPr b="0" i="0" sz="1200" u="none" cap="none" strike="noStrike">
                <a:solidFill>
                  <a:schemeClr val="lt1"/>
                </a:solidFill>
                <a:latin typeface="Calibri"/>
                <a:ea typeface="Calibri"/>
                <a:cs typeface="Calibri"/>
                <a:sym typeface="Calibri"/>
              </a:defRPr>
            </a:lvl1pPr>
            <a:lvl2pPr indent="0" lvl="1" marL="457200" marR="0" rtl="0" algn="l">
              <a:spcBef>
                <a:spcPts val="0"/>
              </a:spcBef>
              <a:buNone/>
              <a:defRPr b="0" i="0" sz="1800" u="none" cap="none" strike="noStrike">
                <a:solidFill>
                  <a:schemeClr val="lt1"/>
                </a:solidFill>
                <a:latin typeface="Calibri"/>
                <a:ea typeface="Calibri"/>
                <a:cs typeface="Calibri"/>
                <a:sym typeface="Calibri"/>
              </a:defRPr>
            </a:lvl2pPr>
            <a:lvl3pPr indent="0" lvl="2" marL="914400" marR="0" rtl="0" algn="l">
              <a:spcBef>
                <a:spcPts val="0"/>
              </a:spcBef>
              <a:buNone/>
              <a:defRPr b="0" i="0" sz="1800" u="none" cap="none" strike="noStrike">
                <a:solidFill>
                  <a:schemeClr val="lt1"/>
                </a:solidFill>
                <a:latin typeface="Calibri"/>
                <a:ea typeface="Calibri"/>
                <a:cs typeface="Calibri"/>
                <a:sym typeface="Calibri"/>
              </a:defRPr>
            </a:lvl3pPr>
            <a:lvl4pPr indent="0" lvl="3" marL="1371600" marR="0" rtl="0" algn="l">
              <a:spcBef>
                <a:spcPts val="0"/>
              </a:spcBef>
              <a:buNone/>
              <a:defRPr b="0" i="0" sz="1800" u="none" cap="none" strike="noStrike">
                <a:solidFill>
                  <a:schemeClr val="lt1"/>
                </a:solidFill>
                <a:latin typeface="Calibri"/>
                <a:ea typeface="Calibri"/>
                <a:cs typeface="Calibri"/>
                <a:sym typeface="Calibri"/>
              </a:defRPr>
            </a:lvl4pPr>
            <a:lvl5pPr indent="0" lvl="4" marL="1828800" marR="0" rtl="0" algn="l">
              <a:spcBef>
                <a:spcPts val="0"/>
              </a:spcBef>
              <a:buNone/>
              <a:defRPr b="0" i="0" sz="1800" u="none" cap="none" strike="noStrike">
                <a:solidFill>
                  <a:schemeClr val="lt1"/>
                </a:solidFill>
                <a:latin typeface="Calibri"/>
                <a:ea typeface="Calibri"/>
                <a:cs typeface="Calibri"/>
                <a:sym typeface="Calibri"/>
              </a:defRPr>
            </a:lvl5pPr>
            <a:lvl6pPr indent="0" lvl="5" marL="2286000" marR="0" rtl="0" algn="l">
              <a:spcBef>
                <a:spcPts val="0"/>
              </a:spcBef>
              <a:buNone/>
              <a:defRPr b="0" i="0" sz="1800" u="none" cap="none" strike="noStrike">
                <a:solidFill>
                  <a:schemeClr val="lt1"/>
                </a:solidFill>
                <a:latin typeface="Calibri"/>
                <a:ea typeface="Calibri"/>
                <a:cs typeface="Calibri"/>
                <a:sym typeface="Calibri"/>
              </a:defRPr>
            </a:lvl6pPr>
            <a:lvl7pPr indent="0" lvl="6" marL="2743200" marR="0" rtl="0" algn="l">
              <a:spcBef>
                <a:spcPts val="0"/>
              </a:spcBef>
              <a:buNone/>
              <a:defRPr b="0" i="0" sz="1800" u="none" cap="none" strike="noStrike">
                <a:solidFill>
                  <a:schemeClr val="lt1"/>
                </a:solidFill>
                <a:latin typeface="Calibri"/>
                <a:ea typeface="Calibri"/>
                <a:cs typeface="Calibri"/>
                <a:sym typeface="Calibri"/>
              </a:defRPr>
            </a:lvl7pPr>
            <a:lvl8pPr indent="0" lvl="7" marL="3200400" marR="0" rtl="0" algn="l">
              <a:spcBef>
                <a:spcPts val="0"/>
              </a:spcBef>
              <a:buNone/>
              <a:defRPr b="0" i="0" sz="1800" u="none" cap="none" strike="noStrike">
                <a:solidFill>
                  <a:schemeClr val="lt1"/>
                </a:solidFill>
                <a:latin typeface="Calibri"/>
                <a:ea typeface="Calibri"/>
                <a:cs typeface="Calibri"/>
                <a:sym typeface="Calibri"/>
              </a:defRPr>
            </a:lvl8pPr>
            <a:lvl9pPr indent="0" lvl="8" marL="3657600" marR="0" rtl="0" algn="l">
              <a:spcBef>
                <a:spcPts val="0"/>
              </a:spcBef>
              <a:buNone/>
              <a:defRPr b="0" i="0" sz="1800" u="none" cap="none" strike="noStrike">
                <a:solidFill>
                  <a:schemeClr val="lt1"/>
                </a:solidFill>
                <a:latin typeface="Calibri"/>
                <a:ea typeface="Calibri"/>
                <a:cs typeface="Calibri"/>
                <a:sym typeface="Calibri"/>
              </a:defRPr>
            </a:lvl9pPr>
          </a:lstStyle>
          <a:p/>
        </p:txBody>
      </p:sp>
      <p:sp>
        <p:nvSpPr>
          <p:cNvPr id="44" name="Shape 44"/>
          <p:cNvSpPr txBox="1"/>
          <p:nvPr>
            <p:ph idx="12" type="sldNum"/>
          </p:nvPr>
        </p:nvSpPr>
        <p:spPr>
          <a:xfrm>
            <a:off x="6553200" y="6356350"/>
            <a:ext cx="2133600" cy="365100"/>
          </a:xfrm>
          <a:prstGeom prst="rect">
            <a:avLst/>
          </a:prstGeom>
          <a:noFill/>
          <a:ln>
            <a:noFill/>
          </a:ln>
        </p:spPr>
        <p:txBody>
          <a:bodyPr anchorCtr="0" anchor="ctr" bIns="45700" lIns="91425" rIns="91425" wrap="square" tIns="45700">
            <a:noAutofit/>
          </a:bodyPr>
          <a:lstStyle/>
          <a:p>
            <a:pPr indent="0" lvl="0" marL="0" marR="0" rtl="0" algn="r">
              <a:spcBef>
                <a:spcPts val="0"/>
              </a:spcBef>
              <a:buSzPct val="25000"/>
              <a:buNone/>
            </a:pPr>
            <a:fld id="{00000000-1234-1234-1234-123412341234}" type="slidenum">
              <a:rPr b="0" i="0" lang="en" sz="1200" u="none" cap="none" strike="noStrike">
                <a:solidFill>
                  <a:schemeClr val="lt1"/>
                </a:solidFill>
                <a:latin typeface="Calibri"/>
                <a:ea typeface="Calibri"/>
                <a:cs typeface="Calibri"/>
                <a:sym typeface="Calibri"/>
              </a:rPr>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Only">
  <p:cSld name="Title Only">
    <p:spTree>
      <p:nvGrpSpPr>
        <p:cNvPr id="45" name="Shape 45"/>
        <p:cNvGrpSpPr/>
        <p:nvPr/>
      </p:nvGrpSpPr>
      <p:grpSpPr>
        <a:xfrm>
          <a:off x="0" y="0"/>
          <a:ext cx="0" cy="0"/>
          <a:chOff x="0" y="0"/>
          <a:chExt cx="0" cy="0"/>
        </a:xfrm>
      </p:grpSpPr>
      <p:sp>
        <p:nvSpPr>
          <p:cNvPr id="46" name="Shape 46"/>
          <p:cNvSpPr txBox="1"/>
          <p:nvPr>
            <p:ph type="title"/>
          </p:nvPr>
        </p:nvSpPr>
        <p:spPr>
          <a:xfrm>
            <a:off x="457200" y="0"/>
            <a:ext cx="8229600" cy="891300"/>
          </a:xfrm>
          <a:prstGeom prst="rect">
            <a:avLst/>
          </a:prstGeom>
          <a:noFill/>
          <a:ln>
            <a:noFill/>
          </a:ln>
        </p:spPr>
        <p:txBody>
          <a:bodyPr anchorCtr="0" anchor="ctr" bIns="91425" lIns="91425" rIns="91425" wrap="square" tIns="91425"/>
          <a:lstStyle>
            <a:lvl1pPr indent="0" lvl="0" marL="0" marR="0" rtl="0" algn="ctr">
              <a:spcBef>
                <a:spcPts val="0"/>
              </a:spcBef>
              <a:buClr>
                <a:schemeClr val="lt1"/>
              </a:buClr>
              <a:buFont typeface="Arial"/>
              <a:buNone/>
              <a:defRPr b="0" i="0" sz="7200" u="none" cap="none" strike="noStrike">
                <a:solidFill>
                  <a:schemeClr val="lt1"/>
                </a:solidFill>
                <a:latin typeface="Arial"/>
                <a:ea typeface="Arial"/>
                <a:cs typeface="Arial"/>
                <a:sym typeface="Arial"/>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47" name="Shape 47"/>
          <p:cNvSpPr txBox="1"/>
          <p:nvPr>
            <p:ph idx="10" type="dt"/>
          </p:nvPr>
        </p:nvSpPr>
        <p:spPr>
          <a:xfrm>
            <a:off x="457200" y="6356350"/>
            <a:ext cx="2133600" cy="365100"/>
          </a:xfrm>
          <a:prstGeom prst="rect">
            <a:avLst/>
          </a:prstGeom>
          <a:noFill/>
          <a:ln>
            <a:noFill/>
          </a:ln>
        </p:spPr>
        <p:txBody>
          <a:bodyPr anchorCtr="0" anchor="ctr" bIns="91425" lIns="91425" rIns="91425" wrap="square" tIns="91425"/>
          <a:lstStyle>
            <a:lvl1pPr indent="0" lvl="0" marL="0" marR="0" rtl="0" algn="l">
              <a:spcBef>
                <a:spcPts val="0"/>
              </a:spcBef>
              <a:buNone/>
              <a:defRPr b="0" i="0" sz="1200" u="none" cap="none" strike="noStrike">
                <a:solidFill>
                  <a:schemeClr val="lt1"/>
                </a:solidFill>
                <a:latin typeface="Calibri"/>
                <a:ea typeface="Calibri"/>
                <a:cs typeface="Calibri"/>
                <a:sym typeface="Calibri"/>
              </a:defRPr>
            </a:lvl1pPr>
            <a:lvl2pPr indent="0" lvl="1" marL="457200" marR="0" rtl="0" algn="l">
              <a:spcBef>
                <a:spcPts val="0"/>
              </a:spcBef>
              <a:buNone/>
              <a:defRPr b="0" i="0" sz="1800" u="none" cap="none" strike="noStrike">
                <a:solidFill>
                  <a:schemeClr val="lt1"/>
                </a:solidFill>
                <a:latin typeface="Calibri"/>
                <a:ea typeface="Calibri"/>
                <a:cs typeface="Calibri"/>
                <a:sym typeface="Calibri"/>
              </a:defRPr>
            </a:lvl2pPr>
            <a:lvl3pPr indent="0" lvl="2" marL="914400" marR="0" rtl="0" algn="l">
              <a:spcBef>
                <a:spcPts val="0"/>
              </a:spcBef>
              <a:buNone/>
              <a:defRPr b="0" i="0" sz="1800" u="none" cap="none" strike="noStrike">
                <a:solidFill>
                  <a:schemeClr val="lt1"/>
                </a:solidFill>
                <a:latin typeface="Calibri"/>
                <a:ea typeface="Calibri"/>
                <a:cs typeface="Calibri"/>
                <a:sym typeface="Calibri"/>
              </a:defRPr>
            </a:lvl3pPr>
            <a:lvl4pPr indent="0" lvl="3" marL="1371600" marR="0" rtl="0" algn="l">
              <a:spcBef>
                <a:spcPts val="0"/>
              </a:spcBef>
              <a:buNone/>
              <a:defRPr b="0" i="0" sz="1800" u="none" cap="none" strike="noStrike">
                <a:solidFill>
                  <a:schemeClr val="lt1"/>
                </a:solidFill>
                <a:latin typeface="Calibri"/>
                <a:ea typeface="Calibri"/>
                <a:cs typeface="Calibri"/>
                <a:sym typeface="Calibri"/>
              </a:defRPr>
            </a:lvl4pPr>
            <a:lvl5pPr indent="0" lvl="4" marL="1828800" marR="0" rtl="0" algn="l">
              <a:spcBef>
                <a:spcPts val="0"/>
              </a:spcBef>
              <a:buNone/>
              <a:defRPr b="0" i="0" sz="1800" u="none" cap="none" strike="noStrike">
                <a:solidFill>
                  <a:schemeClr val="lt1"/>
                </a:solidFill>
                <a:latin typeface="Calibri"/>
                <a:ea typeface="Calibri"/>
                <a:cs typeface="Calibri"/>
                <a:sym typeface="Calibri"/>
              </a:defRPr>
            </a:lvl5pPr>
            <a:lvl6pPr indent="0" lvl="5" marL="2286000" marR="0" rtl="0" algn="l">
              <a:spcBef>
                <a:spcPts val="0"/>
              </a:spcBef>
              <a:buNone/>
              <a:defRPr b="0" i="0" sz="1800" u="none" cap="none" strike="noStrike">
                <a:solidFill>
                  <a:schemeClr val="lt1"/>
                </a:solidFill>
                <a:latin typeface="Calibri"/>
                <a:ea typeface="Calibri"/>
                <a:cs typeface="Calibri"/>
                <a:sym typeface="Calibri"/>
              </a:defRPr>
            </a:lvl6pPr>
            <a:lvl7pPr indent="0" lvl="6" marL="2743200" marR="0" rtl="0" algn="l">
              <a:spcBef>
                <a:spcPts val="0"/>
              </a:spcBef>
              <a:buNone/>
              <a:defRPr b="0" i="0" sz="1800" u="none" cap="none" strike="noStrike">
                <a:solidFill>
                  <a:schemeClr val="lt1"/>
                </a:solidFill>
                <a:latin typeface="Calibri"/>
                <a:ea typeface="Calibri"/>
                <a:cs typeface="Calibri"/>
                <a:sym typeface="Calibri"/>
              </a:defRPr>
            </a:lvl7pPr>
            <a:lvl8pPr indent="0" lvl="7" marL="3200400" marR="0" rtl="0" algn="l">
              <a:spcBef>
                <a:spcPts val="0"/>
              </a:spcBef>
              <a:buNone/>
              <a:defRPr b="0" i="0" sz="1800" u="none" cap="none" strike="noStrike">
                <a:solidFill>
                  <a:schemeClr val="lt1"/>
                </a:solidFill>
                <a:latin typeface="Calibri"/>
                <a:ea typeface="Calibri"/>
                <a:cs typeface="Calibri"/>
                <a:sym typeface="Calibri"/>
              </a:defRPr>
            </a:lvl8pPr>
            <a:lvl9pPr indent="0" lvl="8" marL="3657600" marR="0" rtl="0" algn="l">
              <a:spcBef>
                <a:spcPts val="0"/>
              </a:spcBef>
              <a:buNone/>
              <a:defRPr b="0" i="0" sz="1800" u="none" cap="none" strike="noStrike">
                <a:solidFill>
                  <a:schemeClr val="lt1"/>
                </a:solidFill>
                <a:latin typeface="Calibri"/>
                <a:ea typeface="Calibri"/>
                <a:cs typeface="Calibri"/>
                <a:sym typeface="Calibri"/>
              </a:defRPr>
            </a:lvl9pPr>
          </a:lstStyle>
          <a:p/>
        </p:txBody>
      </p:sp>
      <p:sp>
        <p:nvSpPr>
          <p:cNvPr id="48" name="Shape 48"/>
          <p:cNvSpPr txBox="1"/>
          <p:nvPr>
            <p:ph idx="11" type="ftr"/>
          </p:nvPr>
        </p:nvSpPr>
        <p:spPr>
          <a:xfrm>
            <a:off x="3124200" y="6356350"/>
            <a:ext cx="2895600" cy="365100"/>
          </a:xfrm>
          <a:prstGeom prst="rect">
            <a:avLst/>
          </a:prstGeom>
          <a:noFill/>
          <a:ln>
            <a:noFill/>
          </a:ln>
        </p:spPr>
        <p:txBody>
          <a:bodyPr anchorCtr="0" anchor="ctr" bIns="91425" lIns="91425" rIns="91425" wrap="square" tIns="91425"/>
          <a:lstStyle>
            <a:lvl1pPr indent="0" lvl="0" marL="0" marR="0" rtl="0" algn="ctr">
              <a:spcBef>
                <a:spcPts val="0"/>
              </a:spcBef>
              <a:buNone/>
              <a:defRPr b="0" i="0" sz="1200" u="none" cap="none" strike="noStrike">
                <a:solidFill>
                  <a:schemeClr val="lt1"/>
                </a:solidFill>
                <a:latin typeface="Calibri"/>
                <a:ea typeface="Calibri"/>
                <a:cs typeface="Calibri"/>
                <a:sym typeface="Calibri"/>
              </a:defRPr>
            </a:lvl1pPr>
            <a:lvl2pPr indent="0" lvl="1" marL="457200" marR="0" rtl="0" algn="l">
              <a:spcBef>
                <a:spcPts val="0"/>
              </a:spcBef>
              <a:buNone/>
              <a:defRPr b="0" i="0" sz="1800" u="none" cap="none" strike="noStrike">
                <a:solidFill>
                  <a:schemeClr val="lt1"/>
                </a:solidFill>
                <a:latin typeface="Calibri"/>
                <a:ea typeface="Calibri"/>
                <a:cs typeface="Calibri"/>
                <a:sym typeface="Calibri"/>
              </a:defRPr>
            </a:lvl2pPr>
            <a:lvl3pPr indent="0" lvl="2" marL="914400" marR="0" rtl="0" algn="l">
              <a:spcBef>
                <a:spcPts val="0"/>
              </a:spcBef>
              <a:buNone/>
              <a:defRPr b="0" i="0" sz="1800" u="none" cap="none" strike="noStrike">
                <a:solidFill>
                  <a:schemeClr val="lt1"/>
                </a:solidFill>
                <a:latin typeface="Calibri"/>
                <a:ea typeface="Calibri"/>
                <a:cs typeface="Calibri"/>
                <a:sym typeface="Calibri"/>
              </a:defRPr>
            </a:lvl3pPr>
            <a:lvl4pPr indent="0" lvl="3" marL="1371600" marR="0" rtl="0" algn="l">
              <a:spcBef>
                <a:spcPts val="0"/>
              </a:spcBef>
              <a:buNone/>
              <a:defRPr b="0" i="0" sz="1800" u="none" cap="none" strike="noStrike">
                <a:solidFill>
                  <a:schemeClr val="lt1"/>
                </a:solidFill>
                <a:latin typeface="Calibri"/>
                <a:ea typeface="Calibri"/>
                <a:cs typeface="Calibri"/>
                <a:sym typeface="Calibri"/>
              </a:defRPr>
            </a:lvl4pPr>
            <a:lvl5pPr indent="0" lvl="4" marL="1828800" marR="0" rtl="0" algn="l">
              <a:spcBef>
                <a:spcPts val="0"/>
              </a:spcBef>
              <a:buNone/>
              <a:defRPr b="0" i="0" sz="1800" u="none" cap="none" strike="noStrike">
                <a:solidFill>
                  <a:schemeClr val="lt1"/>
                </a:solidFill>
                <a:latin typeface="Calibri"/>
                <a:ea typeface="Calibri"/>
                <a:cs typeface="Calibri"/>
                <a:sym typeface="Calibri"/>
              </a:defRPr>
            </a:lvl5pPr>
            <a:lvl6pPr indent="0" lvl="5" marL="2286000" marR="0" rtl="0" algn="l">
              <a:spcBef>
                <a:spcPts val="0"/>
              </a:spcBef>
              <a:buNone/>
              <a:defRPr b="0" i="0" sz="1800" u="none" cap="none" strike="noStrike">
                <a:solidFill>
                  <a:schemeClr val="lt1"/>
                </a:solidFill>
                <a:latin typeface="Calibri"/>
                <a:ea typeface="Calibri"/>
                <a:cs typeface="Calibri"/>
                <a:sym typeface="Calibri"/>
              </a:defRPr>
            </a:lvl6pPr>
            <a:lvl7pPr indent="0" lvl="6" marL="2743200" marR="0" rtl="0" algn="l">
              <a:spcBef>
                <a:spcPts val="0"/>
              </a:spcBef>
              <a:buNone/>
              <a:defRPr b="0" i="0" sz="1800" u="none" cap="none" strike="noStrike">
                <a:solidFill>
                  <a:schemeClr val="lt1"/>
                </a:solidFill>
                <a:latin typeface="Calibri"/>
                <a:ea typeface="Calibri"/>
                <a:cs typeface="Calibri"/>
                <a:sym typeface="Calibri"/>
              </a:defRPr>
            </a:lvl7pPr>
            <a:lvl8pPr indent="0" lvl="7" marL="3200400" marR="0" rtl="0" algn="l">
              <a:spcBef>
                <a:spcPts val="0"/>
              </a:spcBef>
              <a:buNone/>
              <a:defRPr b="0" i="0" sz="1800" u="none" cap="none" strike="noStrike">
                <a:solidFill>
                  <a:schemeClr val="lt1"/>
                </a:solidFill>
                <a:latin typeface="Calibri"/>
                <a:ea typeface="Calibri"/>
                <a:cs typeface="Calibri"/>
                <a:sym typeface="Calibri"/>
              </a:defRPr>
            </a:lvl8pPr>
            <a:lvl9pPr indent="0" lvl="8" marL="3657600" marR="0" rtl="0" algn="l">
              <a:spcBef>
                <a:spcPts val="0"/>
              </a:spcBef>
              <a:buNone/>
              <a:defRPr b="0" i="0" sz="1800" u="none" cap="none" strike="noStrike">
                <a:solidFill>
                  <a:schemeClr val="lt1"/>
                </a:solidFill>
                <a:latin typeface="Calibri"/>
                <a:ea typeface="Calibri"/>
                <a:cs typeface="Calibri"/>
                <a:sym typeface="Calibri"/>
              </a:defRPr>
            </a:lvl9pPr>
          </a:lstStyle>
          <a:p/>
        </p:txBody>
      </p:sp>
      <p:sp>
        <p:nvSpPr>
          <p:cNvPr id="49" name="Shape 49"/>
          <p:cNvSpPr txBox="1"/>
          <p:nvPr>
            <p:ph idx="12" type="sldNum"/>
          </p:nvPr>
        </p:nvSpPr>
        <p:spPr>
          <a:xfrm>
            <a:off x="6553200" y="6356350"/>
            <a:ext cx="2133600" cy="365100"/>
          </a:xfrm>
          <a:prstGeom prst="rect">
            <a:avLst/>
          </a:prstGeom>
          <a:noFill/>
          <a:ln>
            <a:noFill/>
          </a:ln>
        </p:spPr>
        <p:txBody>
          <a:bodyPr anchorCtr="0" anchor="ctr" bIns="45700" lIns="91425" rIns="91425" wrap="square" tIns="45700">
            <a:noAutofit/>
          </a:bodyPr>
          <a:lstStyle/>
          <a:p>
            <a:pPr indent="0" lvl="0" marL="0" marR="0" rtl="0" algn="r">
              <a:spcBef>
                <a:spcPts val="0"/>
              </a:spcBef>
              <a:buSzPct val="25000"/>
              <a:buNone/>
            </a:pPr>
            <a:fld id="{00000000-1234-1234-1234-123412341234}" type="slidenum">
              <a:rPr b="0" i="0" lang="en" sz="1200" u="none" cap="none" strike="noStrike">
                <a:solidFill>
                  <a:schemeClr val="lt1"/>
                </a:solidFill>
                <a:latin typeface="Calibri"/>
                <a:ea typeface="Calibri"/>
                <a:cs typeface="Calibri"/>
                <a:sym typeface="Calibri"/>
              </a:rPr>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blank">
  <p:cSld name="Blank">
    <p:spTree>
      <p:nvGrpSpPr>
        <p:cNvPr id="50" name="Shape 50"/>
        <p:cNvGrpSpPr/>
        <p:nvPr/>
      </p:nvGrpSpPr>
      <p:grpSpPr>
        <a:xfrm>
          <a:off x="0" y="0"/>
          <a:ext cx="0" cy="0"/>
          <a:chOff x="0" y="0"/>
          <a:chExt cx="0" cy="0"/>
        </a:xfrm>
      </p:grpSpPr>
      <p:sp>
        <p:nvSpPr>
          <p:cNvPr id="51" name="Shape 51"/>
          <p:cNvSpPr txBox="1"/>
          <p:nvPr>
            <p:ph idx="10" type="dt"/>
          </p:nvPr>
        </p:nvSpPr>
        <p:spPr>
          <a:xfrm>
            <a:off x="457200" y="6356350"/>
            <a:ext cx="2133600" cy="365100"/>
          </a:xfrm>
          <a:prstGeom prst="rect">
            <a:avLst/>
          </a:prstGeom>
          <a:noFill/>
          <a:ln>
            <a:noFill/>
          </a:ln>
        </p:spPr>
        <p:txBody>
          <a:bodyPr anchorCtr="0" anchor="ctr" bIns="91425" lIns="91425" rIns="91425" wrap="square" tIns="91425"/>
          <a:lstStyle>
            <a:lvl1pPr indent="0" lvl="0" marL="0" marR="0" rtl="0" algn="l">
              <a:spcBef>
                <a:spcPts val="0"/>
              </a:spcBef>
              <a:buNone/>
              <a:defRPr b="0" i="0" sz="1200" u="none" cap="none" strike="noStrike">
                <a:solidFill>
                  <a:schemeClr val="lt1"/>
                </a:solidFill>
                <a:latin typeface="Calibri"/>
                <a:ea typeface="Calibri"/>
                <a:cs typeface="Calibri"/>
                <a:sym typeface="Calibri"/>
              </a:defRPr>
            </a:lvl1pPr>
            <a:lvl2pPr indent="0" lvl="1" marL="457200" marR="0" rtl="0" algn="l">
              <a:spcBef>
                <a:spcPts val="0"/>
              </a:spcBef>
              <a:buNone/>
              <a:defRPr b="0" i="0" sz="1800" u="none" cap="none" strike="noStrike">
                <a:solidFill>
                  <a:schemeClr val="lt1"/>
                </a:solidFill>
                <a:latin typeface="Calibri"/>
                <a:ea typeface="Calibri"/>
                <a:cs typeface="Calibri"/>
                <a:sym typeface="Calibri"/>
              </a:defRPr>
            </a:lvl2pPr>
            <a:lvl3pPr indent="0" lvl="2" marL="914400" marR="0" rtl="0" algn="l">
              <a:spcBef>
                <a:spcPts val="0"/>
              </a:spcBef>
              <a:buNone/>
              <a:defRPr b="0" i="0" sz="1800" u="none" cap="none" strike="noStrike">
                <a:solidFill>
                  <a:schemeClr val="lt1"/>
                </a:solidFill>
                <a:latin typeface="Calibri"/>
                <a:ea typeface="Calibri"/>
                <a:cs typeface="Calibri"/>
                <a:sym typeface="Calibri"/>
              </a:defRPr>
            </a:lvl3pPr>
            <a:lvl4pPr indent="0" lvl="3" marL="1371600" marR="0" rtl="0" algn="l">
              <a:spcBef>
                <a:spcPts val="0"/>
              </a:spcBef>
              <a:buNone/>
              <a:defRPr b="0" i="0" sz="1800" u="none" cap="none" strike="noStrike">
                <a:solidFill>
                  <a:schemeClr val="lt1"/>
                </a:solidFill>
                <a:latin typeface="Calibri"/>
                <a:ea typeface="Calibri"/>
                <a:cs typeface="Calibri"/>
                <a:sym typeface="Calibri"/>
              </a:defRPr>
            </a:lvl4pPr>
            <a:lvl5pPr indent="0" lvl="4" marL="1828800" marR="0" rtl="0" algn="l">
              <a:spcBef>
                <a:spcPts val="0"/>
              </a:spcBef>
              <a:buNone/>
              <a:defRPr b="0" i="0" sz="1800" u="none" cap="none" strike="noStrike">
                <a:solidFill>
                  <a:schemeClr val="lt1"/>
                </a:solidFill>
                <a:latin typeface="Calibri"/>
                <a:ea typeface="Calibri"/>
                <a:cs typeface="Calibri"/>
                <a:sym typeface="Calibri"/>
              </a:defRPr>
            </a:lvl5pPr>
            <a:lvl6pPr indent="0" lvl="5" marL="2286000" marR="0" rtl="0" algn="l">
              <a:spcBef>
                <a:spcPts val="0"/>
              </a:spcBef>
              <a:buNone/>
              <a:defRPr b="0" i="0" sz="1800" u="none" cap="none" strike="noStrike">
                <a:solidFill>
                  <a:schemeClr val="lt1"/>
                </a:solidFill>
                <a:latin typeface="Calibri"/>
                <a:ea typeface="Calibri"/>
                <a:cs typeface="Calibri"/>
                <a:sym typeface="Calibri"/>
              </a:defRPr>
            </a:lvl6pPr>
            <a:lvl7pPr indent="0" lvl="6" marL="2743200" marR="0" rtl="0" algn="l">
              <a:spcBef>
                <a:spcPts val="0"/>
              </a:spcBef>
              <a:buNone/>
              <a:defRPr b="0" i="0" sz="1800" u="none" cap="none" strike="noStrike">
                <a:solidFill>
                  <a:schemeClr val="lt1"/>
                </a:solidFill>
                <a:latin typeface="Calibri"/>
                <a:ea typeface="Calibri"/>
                <a:cs typeface="Calibri"/>
                <a:sym typeface="Calibri"/>
              </a:defRPr>
            </a:lvl7pPr>
            <a:lvl8pPr indent="0" lvl="7" marL="3200400" marR="0" rtl="0" algn="l">
              <a:spcBef>
                <a:spcPts val="0"/>
              </a:spcBef>
              <a:buNone/>
              <a:defRPr b="0" i="0" sz="1800" u="none" cap="none" strike="noStrike">
                <a:solidFill>
                  <a:schemeClr val="lt1"/>
                </a:solidFill>
                <a:latin typeface="Calibri"/>
                <a:ea typeface="Calibri"/>
                <a:cs typeface="Calibri"/>
                <a:sym typeface="Calibri"/>
              </a:defRPr>
            </a:lvl8pPr>
            <a:lvl9pPr indent="0" lvl="8" marL="3657600" marR="0" rtl="0" algn="l">
              <a:spcBef>
                <a:spcPts val="0"/>
              </a:spcBef>
              <a:buNone/>
              <a:defRPr b="0" i="0" sz="1800" u="none" cap="none" strike="noStrike">
                <a:solidFill>
                  <a:schemeClr val="lt1"/>
                </a:solidFill>
                <a:latin typeface="Calibri"/>
                <a:ea typeface="Calibri"/>
                <a:cs typeface="Calibri"/>
                <a:sym typeface="Calibri"/>
              </a:defRPr>
            </a:lvl9pPr>
          </a:lstStyle>
          <a:p/>
        </p:txBody>
      </p:sp>
      <p:sp>
        <p:nvSpPr>
          <p:cNvPr id="52" name="Shape 52"/>
          <p:cNvSpPr txBox="1"/>
          <p:nvPr>
            <p:ph idx="11" type="ftr"/>
          </p:nvPr>
        </p:nvSpPr>
        <p:spPr>
          <a:xfrm>
            <a:off x="3124200" y="6356350"/>
            <a:ext cx="2895600" cy="365100"/>
          </a:xfrm>
          <a:prstGeom prst="rect">
            <a:avLst/>
          </a:prstGeom>
          <a:noFill/>
          <a:ln>
            <a:noFill/>
          </a:ln>
        </p:spPr>
        <p:txBody>
          <a:bodyPr anchorCtr="0" anchor="ctr" bIns="91425" lIns="91425" rIns="91425" wrap="square" tIns="91425"/>
          <a:lstStyle>
            <a:lvl1pPr indent="0" lvl="0" marL="0" marR="0" rtl="0" algn="ctr">
              <a:spcBef>
                <a:spcPts val="0"/>
              </a:spcBef>
              <a:buNone/>
              <a:defRPr b="0" i="0" sz="1200" u="none" cap="none" strike="noStrike">
                <a:solidFill>
                  <a:schemeClr val="lt1"/>
                </a:solidFill>
                <a:latin typeface="Calibri"/>
                <a:ea typeface="Calibri"/>
                <a:cs typeface="Calibri"/>
                <a:sym typeface="Calibri"/>
              </a:defRPr>
            </a:lvl1pPr>
            <a:lvl2pPr indent="0" lvl="1" marL="457200" marR="0" rtl="0" algn="l">
              <a:spcBef>
                <a:spcPts val="0"/>
              </a:spcBef>
              <a:buNone/>
              <a:defRPr b="0" i="0" sz="1800" u="none" cap="none" strike="noStrike">
                <a:solidFill>
                  <a:schemeClr val="lt1"/>
                </a:solidFill>
                <a:latin typeface="Calibri"/>
                <a:ea typeface="Calibri"/>
                <a:cs typeface="Calibri"/>
                <a:sym typeface="Calibri"/>
              </a:defRPr>
            </a:lvl2pPr>
            <a:lvl3pPr indent="0" lvl="2" marL="914400" marR="0" rtl="0" algn="l">
              <a:spcBef>
                <a:spcPts val="0"/>
              </a:spcBef>
              <a:buNone/>
              <a:defRPr b="0" i="0" sz="1800" u="none" cap="none" strike="noStrike">
                <a:solidFill>
                  <a:schemeClr val="lt1"/>
                </a:solidFill>
                <a:latin typeface="Calibri"/>
                <a:ea typeface="Calibri"/>
                <a:cs typeface="Calibri"/>
                <a:sym typeface="Calibri"/>
              </a:defRPr>
            </a:lvl3pPr>
            <a:lvl4pPr indent="0" lvl="3" marL="1371600" marR="0" rtl="0" algn="l">
              <a:spcBef>
                <a:spcPts val="0"/>
              </a:spcBef>
              <a:buNone/>
              <a:defRPr b="0" i="0" sz="1800" u="none" cap="none" strike="noStrike">
                <a:solidFill>
                  <a:schemeClr val="lt1"/>
                </a:solidFill>
                <a:latin typeface="Calibri"/>
                <a:ea typeface="Calibri"/>
                <a:cs typeface="Calibri"/>
                <a:sym typeface="Calibri"/>
              </a:defRPr>
            </a:lvl4pPr>
            <a:lvl5pPr indent="0" lvl="4" marL="1828800" marR="0" rtl="0" algn="l">
              <a:spcBef>
                <a:spcPts val="0"/>
              </a:spcBef>
              <a:buNone/>
              <a:defRPr b="0" i="0" sz="1800" u="none" cap="none" strike="noStrike">
                <a:solidFill>
                  <a:schemeClr val="lt1"/>
                </a:solidFill>
                <a:latin typeface="Calibri"/>
                <a:ea typeface="Calibri"/>
                <a:cs typeface="Calibri"/>
                <a:sym typeface="Calibri"/>
              </a:defRPr>
            </a:lvl5pPr>
            <a:lvl6pPr indent="0" lvl="5" marL="2286000" marR="0" rtl="0" algn="l">
              <a:spcBef>
                <a:spcPts val="0"/>
              </a:spcBef>
              <a:buNone/>
              <a:defRPr b="0" i="0" sz="1800" u="none" cap="none" strike="noStrike">
                <a:solidFill>
                  <a:schemeClr val="lt1"/>
                </a:solidFill>
                <a:latin typeface="Calibri"/>
                <a:ea typeface="Calibri"/>
                <a:cs typeface="Calibri"/>
                <a:sym typeface="Calibri"/>
              </a:defRPr>
            </a:lvl6pPr>
            <a:lvl7pPr indent="0" lvl="6" marL="2743200" marR="0" rtl="0" algn="l">
              <a:spcBef>
                <a:spcPts val="0"/>
              </a:spcBef>
              <a:buNone/>
              <a:defRPr b="0" i="0" sz="1800" u="none" cap="none" strike="noStrike">
                <a:solidFill>
                  <a:schemeClr val="lt1"/>
                </a:solidFill>
                <a:latin typeface="Calibri"/>
                <a:ea typeface="Calibri"/>
                <a:cs typeface="Calibri"/>
                <a:sym typeface="Calibri"/>
              </a:defRPr>
            </a:lvl7pPr>
            <a:lvl8pPr indent="0" lvl="7" marL="3200400" marR="0" rtl="0" algn="l">
              <a:spcBef>
                <a:spcPts val="0"/>
              </a:spcBef>
              <a:buNone/>
              <a:defRPr b="0" i="0" sz="1800" u="none" cap="none" strike="noStrike">
                <a:solidFill>
                  <a:schemeClr val="lt1"/>
                </a:solidFill>
                <a:latin typeface="Calibri"/>
                <a:ea typeface="Calibri"/>
                <a:cs typeface="Calibri"/>
                <a:sym typeface="Calibri"/>
              </a:defRPr>
            </a:lvl8pPr>
            <a:lvl9pPr indent="0" lvl="8" marL="3657600" marR="0" rtl="0" algn="l">
              <a:spcBef>
                <a:spcPts val="0"/>
              </a:spcBef>
              <a:buNone/>
              <a:defRPr b="0" i="0" sz="1800" u="none" cap="none" strike="noStrike">
                <a:solidFill>
                  <a:schemeClr val="lt1"/>
                </a:solidFill>
                <a:latin typeface="Calibri"/>
                <a:ea typeface="Calibri"/>
                <a:cs typeface="Calibri"/>
                <a:sym typeface="Calibri"/>
              </a:defRPr>
            </a:lvl9pPr>
          </a:lstStyle>
          <a:p/>
        </p:txBody>
      </p:sp>
      <p:sp>
        <p:nvSpPr>
          <p:cNvPr id="53" name="Shape 53"/>
          <p:cNvSpPr txBox="1"/>
          <p:nvPr>
            <p:ph idx="12" type="sldNum"/>
          </p:nvPr>
        </p:nvSpPr>
        <p:spPr>
          <a:xfrm>
            <a:off x="6553200" y="6356350"/>
            <a:ext cx="2133600" cy="365100"/>
          </a:xfrm>
          <a:prstGeom prst="rect">
            <a:avLst/>
          </a:prstGeom>
          <a:noFill/>
          <a:ln>
            <a:noFill/>
          </a:ln>
        </p:spPr>
        <p:txBody>
          <a:bodyPr anchorCtr="0" anchor="ctr" bIns="45700" lIns="91425" rIns="91425" wrap="square" tIns="45700">
            <a:noAutofit/>
          </a:bodyPr>
          <a:lstStyle/>
          <a:p>
            <a:pPr indent="0" lvl="0" marL="0" marR="0" rtl="0" algn="r">
              <a:spcBef>
                <a:spcPts val="0"/>
              </a:spcBef>
              <a:buSzPct val="25000"/>
              <a:buNone/>
            </a:pPr>
            <a:fld id="{00000000-1234-1234-1234-123412341234}" type="slidenum">
              <a:rPr b="0" i="0" lang="en" sz="1200" u="none" cap="none" strike="noStrike">
                <a:solidFill>
                  <a:schemeClr val="lt1"/>
                </a:solidFill>
                <a:latin typeface="Calibri"/>
                <a:ea typeface="Calibri"/>
                <a:cs typeface="Calibri"/>
                <a:sym typeface="Calibri"/>
              </a:rPr>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objTx">
  <p:cSld name="Content with Caption">
    <p:spTree>
      <p:nvGrpSpPr>
        <p:cNvPr id="54" name="Shape 54"/>
        <p:cNvGrpSpPr/>
        <p:nvPr/>
      </p:nvGrpSpPr>
      <p:grpSpPr>
        <a:xfrm>
          <a:off x="0" y="0"/>
          <a:ext cx="0" cy="0"/>
          <a:chOff x="0" y="0"/>
          <a:chExt cx="0" cy="0"/>
        </a:xfrm>
      </p:grpSpPr>
      <p:sp>
        <p:nvSpPr>
          <p:cNvPr id="55" name="Shape 55"/>
          <p:cNvSpPr txBox="1"/>
          <p:nvPr>
            <p:ph type="title"/>
          </p:nvPr>
        </p:nvSpPr>
        <p:spPr>
          <a:xfrm>
            <a:off x="457200" y="273050"/>
            <a:ext cx="3008400" cy="1161900"/>
          </a:xfrm>
          <a:prstGeom prst="rect">
            <a:avLst/>
          </a:prstGeom>
          <a:noFill/>
          <a:ln>
            <a:noFill/>
          </a:ln>
        </p:spPr>
        <p:txBody>
          <a:bodyPr anchorCtr="0" anchor="b" bIns="91425" lIns="91425" rIns="91425" wrap="square" tIns="91425"/>
          <a:lstStyle>
            <a:lvl1pPr indent="0" lvl="0" marL="0" marR="0" rtl="0" algn="l">
              <a:spcBef>
                <a:spcPts val="0"/>
              </a:spcBef>
              <a:buClr>
                <a:schemeClr val="lt1"/>
              </a:buClr>
              <a:buFont typeface="Arial"/>
              <a:buNone/>
              <a:defRPr b="1" i="0" sz="2000" u="none" cap="none" strike="noStrike">
                <a:solidFill>
                  <a:schemeClr val="lt1"/>
                </a:solidFill>
                <a:latin typeface="Arial"/>
                <a:ea typeface="Arial"/>
                <a:cs typeface="Arial"/>
                <a:sym typeface="Arial"/>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56" name="Shape 56"/>
          <p:cNvSpPr txBox="1"/>
          <p:nvPr>
            <p:ph idx="1" type="body"/>
          </p:nvPr>
        </p:nvSpPr>
        <p:spPr>
          <a:xfrm>
            <a:off x="3575050" y="273050"/>
            <a:ext cx="5111700" cy="5852700"/>
          </a:xfrm>
          <a:prstGeom prst="rect">
            <a:avLst/>
          </a:prstGeom>
          <a:noFill/>
          <a:ln>
            <a:noFill/>
          </a:ln>
        </p:spPr>
        <p:txBody>
          <a:bodyPr anchorCtr="0" anchor="t" bIns="91425" lIns="91425" rIns="91425" wrap="square" tIns="91425"/>
          <a:lstStyle>
            <a:lvl1pPr indent="-139700" lvl="0" marL="342900" marR="0" rtl="0" algn="l">
              <a:spcBef>
                <a:spcPts val="640"/>
              </a:spcBef>
              <a:buClr>
                <a:schemeClr val="lt1"/>
              </a:buClr>
              <a:buSzPct val="100000"/>
              <a:buFont typeface="Arial"/>
              <a:buChar char="•"/>
              <a:defRPr b="0" i="0" sz="3200" u="none" cap="none" strike="noStrike">
                <a:solidFill>
                  <a:schemeClr val="lt1"/>
                </a:solidFill>
                <a:latin typeface="Arial"/>
                <a:ea typeface="Arial"/>
                <a:cs typeface="Arial"/>
                <a:sym typeface="Arial"/>
              </a:defRPr>
            </a:lvl1pPr>
            <a:lvl2pPr indent="-107950" lvl="1" marL="742950" marR="0" rtl="0" algn="l">
              <a:spcBef>
                <a:spcPts val="560"/>
              </a:spcBef>
              <a:buClr>
                <a:schemeClr val="lt1"/>
              </a:buClr>
              <a:buSzPct val="100000"/>
              <a:buFont typeface="Arial"/>
              <a:buChar char="–"/>
              <a:defRPr b="0" i="0" sz="2800" u="none" cap="none" strike="noStrike">
                <a:solidFill>
                  <a:schemeClr val="lt1"/>
                </a:solidFill>
                <a:latin typeface="Arial"/>
                <a:ea typeface="Arial"/>
                <a:cs typeface="Arial"/>
                <a:sym typeface="Arial"/>
              </a:defRPr>
            </a:lvl2pPr>
            <a:lvl3pPr indent="-76200" lvl="2" marL="1143000" marR="0" rtl="0" algn="l">
              <a:spcBef>
                <a:spcPts val="480"/>
              </a:spcBef>
              <a:buClr>
                <a:schemeClr val="lt1"/>
              </a:buClr>
              <a:buSzPct val="100000"/>
              <a:buFont typeface="Arial"/>
              <a:buChar char="•"/>
              <a:defRPr b="0" i="0" sz="2400" u="none" cap="none" strike="noStrike">
                <a:solidFill>
                  <a:schemeClr val="lt1"/>
                </a:solidFill>
                <a:latin typeface="Arial"/>
                <a:ea typeface="Arial"/>
                <a:cs typeface="Arial"/>
                <a:sym typeface="Arial"/>
              </a:defRPr>
            </a:lvl3pPr>
            <a:lvl4pPr indent="-101600" lvl="3" marL="1600200" marR="0" rtl="0" algn="l">
              <a:spcBef>
                <a:spcPts val="400"/>
              </a:spcBef>
              <a:buClr>
                <a:schemeClr val="lt1"/>
              </a:buClr>
              <a:buSzPct val="100000"/>
              <a:buFont typeface="Arial"/>
              <a:buChar char="–"/>
              <a:defRPr b="0" i="0" sz="2000" u="none" cap="none" strike="noStrike">
                <a:solidFill>
                  <a:schemeClr val="lt1"/>
                </a:solidFill>
                <a:latin typeface="Arial"/>
                <a:ea typeface="Arial"/>
                <a:cs typeface="Arial"/>
                <a:sym typeface="Arial"/>
              </a:defRPr>
            </a:lvl4pPr>
            <a:lvl5pPr indent="-101600" lvl="4" marL="2057400" marR="0" rtl="0" algn="l">
              <a:spcBef>
                <a:spcPts val="400"/>
              </a:spcBef>
              <a:buClr>
                <a:schemeClr val="lt1"/>
              </a:buClr>
              <a:buSzPct val="100000"/>
              <a:buFont typeface="Arial"/>
              <a:buChar char="»"/>
              <a:defRPr b="0" i="0" sz="2000" u="none" cap="none" strike="noStrike">
                <a:solidFill>
                  <a:schemeClr val="lt1"/>
                </a:solidFill>
                <a:latin typeface="Arial"/>
                <a:ea typeface="Arial"/>
                <a:cs typeface="Arial"/>
                <a:sym typeface="Arial"/>
              </a:defRPr>
            </a:lvl5pPr>
            <a:lvl6pPr indent="-101600" lvl="5" marL="2514600" marR="0" rtl="0" algn="l">
              <a:spcBef>
                <a:spcPts val="400"/>
              </a:spcBef>
              <a:buClr>
                <a:schemeClr val="lt1"/>
              </a:buClr>
              <a:buSzPct val="100000"/>
              <a:buFont typeface="Arial"/>
              <a:buChar char="•"/>
              <a:defRPr b="0" i="0" sz="2000" u="none" cap="none" strike="noStrike">
                <a:solidFill>
                  <a:schemeClr val="lt1"/>
                </a:solidFill>
                <a:latin typeface="Calibri"/>
                <a:ea typeface="Calibri"/>
                <a:cs typeface="Calibri"/>
                <a:sym typeface="Calibri"/>
              </a:defRPr>
            </a:lvl6pPr>
            <a:lvl7pPr indent="-101600" lvl="6" marL="2971800" marR="0" rtl="0" algn="l">
              <a:spcBef>
                <a:spcPts val="400"/>
              </a:spcBef>
              <a:buClr>
                <a:schemeClr val="lt1"/>
              </a:buClr>
              <a:buSzPct val="100000"/>
              <a:buFont typeface="Arial"/>
              <a:buChar char="•"/>
              <a:defRPr b="0" i="0" sz="2000" u="none" cap="none" strike="noStrike">
                <a:solidFill>
                  <a:schemeClr val="lt1"/>
                </a:solidFill>
                <a:latin typeface="Calibri"/>
                <a:ea typeface="Calibri"/>
                <a:cs typeface="Calibri"/>
                <a:sym typeface="Calibri"/>
              </a:defRPr>
            </a:lvl7pPr>
            <a:lvl8pPr indent="-101600" lvl="7" marL="3429000" marR="0" rtl="0" algn="l">
              <a:spcBef>
                <a:spcPts val="400"/>
              </a:spcBef>
              <a:buClr>
                <a:schemeClr val="lt1"/>
              </a:buClr>
              <a:buSzPct val="100000"/>
              <a:buFont typeface="Arial"/>
              <a:buChar char="•"/>
              <a:defRPr b="0" i="0" sz="2000" u="none" cap="none" strike="noStrike">
                <a:solidFill>
                  <a:schemeClr val="lt1"/>
                </a:solidFill>
                <a:latin typeface="Calibri"/>
                <a:ea typeface="Calibri"/>
                <a:cs typeface="Calibri"/>
                <a:sym typeface="Calibri"/>
              </a:defRPr>
            </a:lvl8pPr>
            <a:lvl9pPr indent="-101600" lvl="8" marL="3886200" marR="0" rtl="0" algn="l">
              <a:spcBef>
                <a:spcPts val="400"/>
              </a:spcBef>
              <a:buClr>
                <a:schemeClr val="lt1"/>
              </a:buClr>
              <a:buSzPct val="100000"/>
              <a:buFont typeface="Arial"/>
              <a:buChar char="•"/>
              <a:defRPr b="0" i="0" sz="2000" u="none" cap="none" strike="noStrike">
                <a:solidFill>
                  <a:schemeClr val="lt1"/>
                </a:solidFill>
                <a:latin typeface="Calibri"/>
                <a:ea typeface="Calibri"/>
                <a:cs typeface="Calibri"/>
                <a:sym typeface="Calibri"/>
              </a:defRPr>
            </a:lvl9pPr>
          </a:lstStyle>
          <a:p/>
        </p:txBody>
      </p:sp>
      <p:sp>
        <p:nvSpPr>
          <p:cNvPr id="57" name="Shape 57"/>
          <p:cNvSpPr txBox="1"/>
          <p:nvPr>
            <p:ph idx="2" type="body"/>
          </p:nvPr>
        </p:nvSpPr>
        <p:spPr>
          <a:xfrm>
            <a:off x="457200" y="1435100"/>
            <a:ext cx="3008400" cy="4691100"/>
          </a:xfrm>
          <a:prstGeom prst="rect">
            <a:avLst/>
          </a:prstGeom>
          <a:noFill/>
          <a:ln>
            <a:noFill/>
          </a:ln>
        </p:spPr>
        <p:txBody>
          <a:bodyPr anchorCtr="0" anchor="t" bIns="91425" lIns="91425" rIns="91425" wrap="square" tIns="91425"/>
          <a:lstStyle>
            <a:lvl1pPr indent="0" lvl="0" marL="0" marR="0" rtl="0" algn="l">
              <a:spcBef>
                <a:spcPts val="280"/>
              </a:spcBef>
              <a:buClr>
                <a:schemeClr val="lt1"/>
              </a:buClr>
              <a:buFont typeface="Arial"/>
              <a:buNone/>
              <a:defRPr b="0" i="0" sz="1400" u="none" cap="none" strike="noStrike">
                <a:solidFill>
                  <a:schemeClr val="lt1"/>
                </a:solidFill>
                <a:latin typeface="Arial"/>
                <a:ea typeface="Arial"/>
                <a:cs typeface="Arial"/>
                <a:sym typeface="Arial"/>
              </a:defRPr>
            </a:lvl1pPr>
            <a:lvl2pPr indent="0" lvl="1" marL="457200" marR="0" rtl="0" algn="l">
              <a:spcBef>
                <a:spcPts val="240"/>
              </a:spcBef>
              <a:buClr>
                <a:schemeClr val="lt1"/>
              </a:buClr>
              <a:buFont typeface="Arial"/>
              <a:buNone/>
              <a:defRPr b="0" i="0" sz="1200" u="none" cap="none" strike="noStrike">
                <a:solidFill>
                  <a:schemeClr val="lt1"/>
                </a:solidFill>
                <a:latin typeface="Arial"/>
                <a:ea typeface="Arial"/>
                <a:cs typeface="Arial"/>
                <a:sym typeface="Arial"/>
              </a:defRPr>
            </a:lvl2pPr>
            <a:lvl3pPr indent="0" lvl="2" marL="914400" marR="0" rtl="0" algn="l">
              <a:spcBef>
                <a:spcPts val="200"/>
              </a:spcBef>
              <a:buClr>
                <a:schemeClr val="lt1"/>
              </a:buClr>
              <a:buFont typeface="Arial"/>
              <a:buNone/>
              <a:defRPr b="0" i="0" sz="1000" u="none" cap="none" strike="noStrike">
                <a:solidFill>
                  <a:schemeClr val="lt1"/>
                </a:solidFill>
                <a:latin typeface="Arial"/>
                <a:ea typeface="Arial"/>
                <a:cs typeface="Arial"/>
                <a:sym typeface="Arial"/>
              </a:defRPr>
            </a:lvl3pPr>
            <a:lvl4pPr indent="0" lvl="3" marL="1371600" marR="0" rtl="0" algn="l">
              <a:spcBef>
                <a:spcPts val="180"/>
              </a:spcBef>
              <a:buClr>
                <a:schemeClr val="lt1"/>
              </a:buClr>
              <a:buFont typeface="Arial"/>
              <a:buNone/>
              <a:defRPr b="0" i="0" sz="900" u="none" cap="none" strike="noStrike">
                <a:solidFill>
                  <a:schemeClr val="lt1"/>
                </a:solidFill>
                <a:latin typeface="Arial"/>
                <a:ea typeface="Arial"/>
                <a:cs typeface="Arial"/>
                <a:sym typeface="Arial"/>
              </a:defRPr>
            </a:lvl4pPr>
            <a:lvl5pPr indent="0" lvl="4" marL="1828800" marR="0" rtl="0" algn="l">
              <a:spcBef>
                <a:spcPts val="180"/>
              </a:spcBef>
              <a:buClr>
                <a:schemeClr val="lt1"/>
              </a:buClr>
              <a:buFont typeface="Arial"/>
              <a:buNone/>
              <a:defRPr b="0" i="0" sz="900" u="none" cap="none" strike="noStrike">
                <a:solidFill>
                  <a:schemeClr val="lt1"/>
                </a:solidFill>
                <a:latin typeface="Arial"/>
                <a:ea typeface="Arial"/>
                <a:cs typeface="Arial"/>
                <a:sym typeface="Arial"/>
              </a:defRPr>
            </a:lvl5pPr>
            <a:lvl6pPr indent="0" lvl="5" marL="2286000" marR="0" rtl="0" algn="l">
              <a:spcBef>
                <a:spcPts val="180"/>
              </a:spcBef>
              <a:buClr>
                <a:schemeClr val="lt1"/>
              </a:buClr>
              <a:buFont typeface="Arial"/>
              <a:buNone/>
              <a:defRPr b="0" i="0" sz="900" u="none" cap="none" strike="noStrike">
                <a:solidFill>
                  <a:schemeClr val="lt1"/>
                </a:solidFill>
                <a:latin typeface="Calibri"/>
                <a:ea typeface="Calibri"/>
                <a:cs typeface="Calibri"/>
                <a:sym typeface="Calibri"/>
              </a:defRPr>
            </a:lvl6pPr>
            <a:lvl7pPr indent="0" lvl="6" marL="2743200" marR="0" rtl="0" algn="l">
              <a:spcBef>
                <a:spcPts val="180"/>
              </a:spcBef>
              <a:buClr>
                <a:schemeClr val="lt1"/>
              </a:buClr>
              <a:buFont typeface="Arial"/>
              <a:buNone/>
              <a:defRPr b="0" i="0" sz="900" u="none" cap="none" strike="noStrike">
                <a:solidFill>
                  <a:schemeClr val="lt1"/>
                </a:solidFill>
                <a:latin typeface="Calibri"/>
                <a:ea typeface="Calibri"/>
                <a:cs typeface="Calibri"/>
                <a:sym typeface="Calibri"/>
              </a:defRPr>
            </a:lvl7pPr>
            <a:lvl8pPr indent="0" lvl="7" marL="3200400" marR="0" rtl="0" algn="l">
              <a:spcBef>
                <a:spcPts val="180"/>
              </a:spcBef>
              <a:buClr>
                <a:schemeClr val="lt1"/>
              </a:buClr>
              <a:buFont typeface="Arial"/>
              <a:buNone/>
              <a:defRPr b="0" i="0" sz="900" u="none" cap="none" strike="noStrike">
                <a:solidFill>
                  <a:schemeClr val="lt1"/>
                </a:solidFill>
                <a:latin typeface="Calibri"/>
                <a:ea typeface="Calibri"/>
                <a:cs typeface="Calibri"/>
                <a:sym typeface="Calibri"/>
              </a:defRPr>
            </a:lvl8pPr>
            <a:lvl9pPr indent="0" lvl="8" marL="3657600" marR="0" rtl="0" algn="l">
              <a:spcBef>
                <a:spcPts val="180"/>
              </a:spcBef>
              <a:buClr>
                <a:schemeClr val="lt1"/>
              </a:buClr>
              <a:buFont typeface="Arial"/>
              <a:buNone/>
              <a:defRPr b="0" i="0" sz="900" u="none" cap="none" strike="noStrike">
                <a:solidFill>
                  <a:schemeClr val="lt1"/>
                </a:solidFill>
                <a:latin typeface="Calibri"/>
                <a:ea typeface="Calibri"/>
                <a:cs typeface="Calibri"/>
                <a:sym typeface="Calibri"/>
              </a:defRPr>
            </a:lvl9pPr>
          </a:lstStyle>
          <a:p/>
        </p:txBody>
      </p:sp>
      <p:sp>
        <p:nvSpPr>
          <p:cNvPr id="58" name="Shape 58"/>
          <p:cNvSpPr txBox="1"/>
          <p:nvPr>
            <p:ph idx="10" type="dt"/>
          </p:nvPr>
        </p:nvSpPr>
        <p:spPr>
          <a:xfrm>
            <a:off x="457200" y="6356350"/>
            <a:ext cx="2133600" cy="365100"/>
          </a:xfrm>
          <a:prstGeom prst="rect">
            <a:avLst/>
          </a:prstGeom>
          <a:noFill/>
          <a:ln>
            <a:noFill/>
          </a:ln>
        </p:spPr>
        <p:txBody>
          <a:bodyPr anchorCtr="0" anchor="ctr" bIns="91425" lIns="91425" rIns="91425" wrap="square" tIns="91425"/>
          <a:lstStyle>
            <a:lvl1pPr indent="0" lvl="0" marL="0" marR="0" rtl="0" algn="l">
              <a:spcBef>
                <a:spcPts val="0"/>
              </a:spcBef>
              <a:buNone/>
              <a:defRPr b="0" i="0" sz="1200" u="none" cap="none" strike="noStrike">
                <a:solidFill>
                  <a:schemeClr val="lt1"/>
                </a:solidFill>
                <a:latin typeface="Calibri"/>
                <a:ea typeface="Calibri"/>
                <a:cs typeface="Calibri"/>
                <a:sym typeface="Calibri"/>
              </a:defRPr>
            </a:lvl1pPr>
            <a:lvl2pPr indent="0" lvl="1" marL="457200" marR="0" rtl="0" algn="l">
              <a:spcBef>
                <a:spcPts val="0"/>
              </a:spcBef>
              <a:buNone/>
              <a:defRPr b="0" i="0" sz="1800" u="none" cap="none" strike="noStrike">
                <a:solidFill>
                  <a:schemeClr val="lt1"/>
                </a:solidFill>
                <a:latin typeface="Calibri"/>
                <a:ea typeface="Calibri"/>
                <a:cs typeface="Calibri"/>
                <a:sym typeface="Calibri"/>
              </a:defRPr>
            </a:lvl2pPr>
            <a:lvl3pPr indent="0" lvl="2" marL="914400" marR="0" rtl="0" algn="l">
              <a:spcBef>
                <a:spcPts val="0"/>
              </a:spcBef>
              <a:buNone/>
              <a:defRPr b="0" i="0" sz="1800" u="none" cap="none" strike="noStrike">
                <a:solidFill>
                  <a:schemeClr val="lt1"/>
                </a:solidFill>
                <a:latin typeface="Calibri"/>
                <a:ea typeface="Calibri"/>
                <a:cs typeface="Calibri"/>
                <a:sym typeface="Calibri"/>
              </a:defRPr>
            </a:lvl3pPr>
            <a:lvl4pPr indent="0" lvl="3" marL="1371600" marR="0" rtl="0" algn="l">
              <a:spcBef>
                <a:spcPts val="0"/>
              </a:spcBef>
              <a:buNone/>
              <a:defRPr b="0" i="0" sz="1800" u="none" cap="none" strike="noStrike">
                <a:solidFill>
                  <a:schemeClr val="lt1"/>
                </a:solidFill>
                <a:latin typeface="Calibri"/>
                <a:ea typeface="Calibri"/>
                <a:cs typeface="Calibri"/>
                <a:sym typeface="Calibri"/>
              </a:defRPr>
            </a:lvl4pPr>
            <a:lvl5pPr indent="0" lvl="4" marL="1828800" marR="0" rtl="0" algn="l">
              <a:spcBef>
                <a:spcPts val="0"/>
              </a:spcBef>
              <a:buNone/>
              <a:defRPr b="0" i="0" sz="1800" u="none" cap="none" strike="noStrike">
                <a:solidFill>
                  <a:schemeClr val="lt1"/>
                </a:solidFill>
                <a:latin typeface="Calibri"/>
                <a:ea typeface="Calibri"/>
                <a:cs typeface="Calibri"/>
                <a:sym typeface="Calibri"/>
              </a:defRPr>
            </a:lvl5pPr>
            <a:lvl6pPr indent="0" lvl="5" marL="2286000" marR="0" rtl="0" algn="l">
              <a:spcBef>
                <a:spcPts val="0"/>
              </a:spcBef>
              <a:buNone/>
              <a:defRPr b="0" i="0" sz="1800" u="none" cap="none" strike="noStrike">
                <a:solidFill>
                  <a:schemeClr val="lt1"/>
                </a:solidFill>
                <a:latin typeface="Calibri"/>
                <a:ea typeface="Calibri"/>
                <a:cs typeface="Calibri"/>
                <a:sym typeface="Calibri"/>
              </a:defRPr>
            </a:lvl6pPr>
            <a:lvl7pPr indent="0" lvl="6" marL="2743200" marR="0" rtl="0" algn="l">
              <a:spcBef>
                <a:spcPts val="0"/>
              </a:spcBef>
              <a:buNone/>
              <a:defRPr b="0" i="0" sz="1800" u="none" cap="none" strike="noStrike">
                <a:solidFill>
                  <a:schemeClr val="lt1"/>
                </a:solidFill>
                <a:latin typeface="Calibri"/>
                <a:ea typeface="Calibri"/>
                <a:cs typeface="Calibri"/>
                <a:sym typeface="Calibri"/>
              </a:defRPr>
            </a:lvl7pPr>
            <a:lvl8pPr indent="0" lvl="7" marL="3200400" marR="0" rtl="0" algn="l">
              <a:spcBef>
                <a:spcPts val="0"/>
              </a:spcBef>
              <a:buNone/>
              <a:defRPr b="0" i="0" sz="1800" u="none" cap="none" strike="noStrike">
                <a:solidFill>
                  <a:schemeClr val="lt1"/>
                </a:solidFill>
                <a:latin typeface="Calibri"/>
                <a:ea typeface="Calibri"/>
                <a:cs typeface="Calibri"/>
                <a:sym typeface="Calibri"/>
              </a:defRPr>
            </a:lvl8pPr>
            <a:lvl9pPr indent="0" lvl="8" marL="3657600" marR="0" rtl="0" algn="l">
              <a:spcBef>
                <a:spcPts val="0"/>
              </a:spcBef>
              <a:buNone/>
              <a:defRPr b="0" i="0" sz="1800" u="none" cap="none" strike="noStrike">
                <a:solidFill>
                  <a:schemeClr val="lt1"/>
                </a:solidFill>
                <a:latin typeface="Calibri"/>
                <a:ea typeface="Calibri"/>
                <a:cs typeface="Calibri"/>
                <a:sym typeface="Calibri"/>
              </a:defRPr>
            </a:lvl9pPr>
          </a:lstStyle>
          <a:p/>
        </p:txBody>
      </p:sp>
      <p:sp>
        <p:nvSpPr>
          <p:cNvPr id="59" name="Shape 59"/>
          <p:cNvSpPr txBox="1"/>
          <p:nvPr>
            <p:ph idx="11" type="ftr"/>
          </p:nvPr>
        </p:nvSpPr>
        <p:spPr>
          <a:xfrm>
            <a:off x="3124200" y="6356350"/>
            <a:ext cx="2895600" cy="365100"/>
          </a:xfrm>
          <a:prstGeom prst="rect">
            <a:avLst/>
          </a:prstGeom>
          <a:noFill/>
          <a:ln>
            <a:noFill/>
          </a:ln>
        </p:spPr>
        <p:txBody>
          <a:bodyPr anchorCtr="0" anchor="ctr" bIns="91425" lIns="91425" rIns="91425" wrap="square" tIns="91425"/>
          <a:lstStyle>
            <a:lvl1pPr indent="0" lvl="0" marL="0" marR="0" rtl="0" algn="ctr">
              <a:spcBef>
                <a:spcPts val="0"/>
              </a:spcBef>
              <a:buNone/>
              <a:defRPr b="0" i="0" sz="1200" u="none" cap="none" strike="noStrike">
                <a:solidFill>
                  <a:schemeClr val="lt1"/>
                </a:solidFill>
                <a:latin typeface="Calibri"/>
                <a:ea typeface="Calibri"/>
                <a:cs typeface="Calibri"/>
                <a:sym typeface="Calibri"/>
              </a:defRPr>
            </a:lvl1pPr>
            <a:lvl2pPr indent="0" lvl="1" marL="457200" marR="0" rtl="0" algn="l">
              <a:spcBef>
                <a:spcPts val="0"/>
              </a:spcBef>
              <a:buNone/>
              <a:defRPr b="0" i="0" sz="1800" u="none" cap="none" strike="noStrike">
                <a:solidFill>
                  <a:schemeClr val="lt1"/>
                </a:solidFill>
                <a:latin typeface="Calibri"/>
                <a:ea typeface="Calibri"/>
                <a:cs typeface="Calibri"/>
                <a:sym typeface="Calibri"/>
              </a:defRPr>
            </a:lvl2pPr>
            <a:lvl3pPr indent="0" lvl="2" marL="914400" marR="0" rtl="0" algn="l">
              <a:spcBef>
                <a:spcPts val="0"/>
              </a:spcBef>
              <a:buNone/>
              <a:defRPr b="0" i="0" sz="1800" u="none" cap="none" strike="noStrike">
                <a:solidFill>
                  <a:schemeClr val="lt1"/>
                </a:solidFill>
                <a:latin typeface="Calibri"/>
                <a:ea typeface="Calibri"/>
                <a:cs typeface="Calibri"/>
                <a:sym typeface="Calibri"/>
              </a:defRPr>
            </a:lvl3pPr>
            <a:lvl4pPr indent="0" lvl="3" marL="1371600" marR="0" rtl="0" algn="l">
              <a:spcBef>
                <a:spcPts val="0"/>
              </a:spcBef>
              <a:buNone/>
              <a:defRPr b="0" i="0" sz="1800" u="none" cap="none" strike="noStrike">
                <a:solidFill>
                  <a:schemeClr val="lt1"/>
                </a:solidFill>
                <a:latin typeface="Calibri"/>
                <a:ea typeface="Calibri"/>
                <a:cs typeface="Calibri"/>
                <a:sym typeface="Calibri"/>
              </a:defRPr>
            </a:lvl4pPr>
            <a:lvl5pPr indent="0" lvl="4" marL="1828800" marR="0" rtl="0" algn="l">
              <a:spcBef>
                <a:spcPts val="0"/>
              </a:spcBef>
              <a:buNone/>
              <a:defRPr b="0" i="0" sz="1800" u="none" cap="none" strike="noStrike">
                <a:solidFill>
                  <a:schemeClr val="lt1"/>
                </a:solidFill>
                <a:latin typeface="Calibri"/>
                <a:ea typeface="Calibri"/>
                <a:cs typeface="Calibri"/>
                <a:sym typeface="Calibri"/>
              </a:defRPr>
            </a:lvl5pPr>
            <a:lvl6pPr indent="0" lvl="5" marL="2286000" marR="0" rtl="0" algn="l">
              <a:spcBef>
                <a:spcPts val="0"/>
              </a:spcBef>
              <a:buNone/>
              <a:defRPr b="0" i="0" sz="1800" u="none" cap="none" strike="noStrike">
                <a:solidFill>
                  <a:schemeClr val="lt1"/>
                </a:solidFill>
                <a:latin typeface="Calibri"/>
                <a:ea typeface="Calibri"/>
                <a:cs typeface="Calibri"/>
                <a:sym typeface="Calibri"/>
              </a:defRPr>
            </a:lvl6pPr>
            <a:lvl7pPr indent="0" lvl="6" marL="2743200" marR="0" rtl="0" algn="l">
              <a:spcBef>
                <a:spcPts val="0"/>
              </a:spcBef>
              <a:buNone/>
              <a:defRPr b="0" i="0" sz="1800" u="none" cap="none" strike="noStrike">
                <a:solidFill>
                  <a:schemeClr val="lt1"/>
                </a:solidFill>
                <a:latin typeface="Calibri"/>
                <a:ea typeface="Calibri"/>
                <a:cs typeface="Calibri"/>
                <a:sym typeface="Calibri"/>
              </a:defRPr>
            </a:lvl7pPr>
            <a:lvl8pPr indent="0" lvl="7" marL="3200400" marR="0" rtl="0" algn="l">
              <a:spcBef>
                <a:spcPts val="0"/>
              </a:spcBef>
              <a:buNone/>
              <a:defRPr b="0" i="0" sz="1800" u="none" cap="none" strike="noStrike">
                <a:solidFill>
                  <a:schemeClr val="lt1"/>
                </a:solidFill>
                <a:latin typeface="Calibri"/>
                <a:ea typeface="Calibri"/>
                <a:cs typeface="Calibri"/>
                <a:sym typeface="Calibri"/>
              </a:defRPr>
            </a:lvl8pPr>
            <a:lvl9pPr indent="0" lvl="8" marL="3657600" marR="0" rtl="0" algn="l">
              <a:spcBef>
                <a:spcPts val="0"/>
              </a:spcBef>
              <a:buNone/>
              <a:defRPr b="0" i="0" sz="1800" u="none" cap="none" strike="noStrike">
                <a:solidFill>
                  <a:schemeClr val="lt1"/>
                </a:solidFill>
                <a:latin typeface="Calibri"/>
                <a:ea typeface="Calibri"/>
                <a:cs typeface="Calibri"/>
                <a:sym typeface="Calibri"/>
              </a:defRPr>
            </a:lvl9pPr>
          </a:lstStyle>
          <a:p/>
        </p:txBody>
      </p:sp>
      <p:sp>
        <p:nvSpPr>
          <p:cNvPr id="60" name="Shape 60"/>
          <p:cNvSpPr txBox="1"/>
          <p:nvPr>
            <p:ph idx="12" type="sldNum"/>
          </p:nvPr>
        </p:nvSpPr>
        <p:spPr>
          <a:xfrm>
            <a:off x="6553200" y="6356350"/>
            <a:ext cx="2133600" cy="365100"/>
          </a:xfrm>
          <a:prstGeom prst="rect">
            <a:avLst/>
          </a:prstGeom>
          <a:noFill/>
          <a:ln>
            <a:noFill/>
          </a:ln>
        </p:spPr>
        <p:txBody>
          <a:bodyPr anchorCtr="0" anchor="ctr" bIns="45700" lIns="91425" rIns="91425" wrap="square" tIns="45700">
            <a:noAutofit/>
          </a:bodyPr>
          <a:lstStyle/>
          <a:p>
            <a:pPr indent="0" lvl="0" marL="0" marR="0" rtl="0" algn="r">
              <a:spcBef>
                <a:spcPts val="0"/>
              </a:spcBef>
              <a:buSzPct val="25000"/>
              <a:buNone/>
            </a:pPr>
            <a:fld id="{00000000-1234-1234-1234-123412341234}" type="slidenum">
              <a:rPr b="0" i="0" lang="en" sz="1200" u="none" cap="none" strike="noStrike">
                <a:solidFill>
                  <a:schemeClr val="lt1"/>
                </a:solidFill>
                <a:latin typeface="Calibri"/>
                <a:ea typeface="Calibri"/>
                <a:cs typeface="Calibri"/>
                <a:sym typeface="Calibri"/>
              </a:rPr>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picTx">
  <p:cSld name="Picture with Caption">
    <p:spTree>
      <p:nvGrpSpPr>
        <p:cNvPr id="61" name="Shape 61"/>
        <p:cNvGrpSpPr/>
        <p:nvPr/>
      </p:nvGrpSpPr>
      <p:grpSpPr>
        <a:xfrm>
          <a:off x="0" y="0"/>
          <a:ext cx="0" cy="0"/>
          <a:chOff x="0" y="0"/>
          <a:chExt cx="0" cy="0"/>
        </a:xfrm>
      </p:grpSpPr>
      <p:sp>
        <p:nvSpPr>
          <p:cNvPr id="62" name="Shape 62"/>
          <p:cNvSpPr txBox="1"/>
          <p:nvPr>
            <p:ph type="title"/>
          </p:nvPr>
        </p:nvSpPr>
        <p:spPr>
          <a:xfrm>
            <a:off x="1792288" y="4800600"/>
            <a:ext cx="5486400" cy="566700"/>
          </a:xfrm>
          <a:prstGeom prst="rect">
            <a:avLst/>
          </a:prstGeom>
          <a:noFill/>
          <a:ln>
            <a:noFill/>
          </a:ln>
        </p:spPr>
        <p:txBody>
          <a:bodyPr anchorCtr="0" anchor="b" bIns="91425" lIns="91425" rIns="91425" wrap="square" tIns="91425"/>
          <a:lstStyle>
            <a:lvl1pPr indent="0" lvl="0" marL="0" marR="0" rtl="0" algn="l">
              <a:spcBef>
                <a:spcPts val="0"/>
              </a:spcBef>
              <a:buClr>
                <a:schemeClr val="lt1"/>
              </a:buClr>
              <a:buFont typeface="Arial"/>
              <a:buNone/>
              <a:defRPr b="1" i="0" sz="2000" u="none" cap="none" strike="noStrike">
                <a:solidFill>
                  <a:schemeClr val="lt1"/>
                </a:solidFill>
                <a:latin typeface="Arial"/>
                <a:ea typeface="Arial"/>
                <a:cs typeface="Arial"/>
                <a:sym typeface="Arial"/>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63" name="Shape 63"/>
          <p:cNvSpPr/>
          <p:nvPr>
            <p:ph idx="2" type="pic"/>
          </p:nvPr>
        </p:nvSpPr>
        <p:spPr>
          <a:xfrm>
            <a:off x="1792288" y="612775"/>
            <a:ext cx="5486400" cy="4114800"/>
          </a:xfrm>
          <a:prstGeom prst="rect">
            <a:avLst/>
          </a:prstGeom>
          <a:noFill/>
          <a:ln>
            <a:noFill/>
          </a:ln>
        </p:spPr>
        <p:txBody>
          <a:bodyPr anchorCtr="0" anchor="t" bIns="91425" lIns="91425" rIns="91425" wrap="square" tIns="91425"/>
          <a:lstStyle>
            <a:lvl1pPr indent="0" lvl="0" marL="0" marR="0" rtl="0" algn="l">
              <a:spcBef>
                <a:spcPts val="640"/>
              </a:spcBef>
              <a:buClr>
                <a:schemeClr val="lt1"/>
              </a:buClr>
              <a:buFont typeface="Arial"/>
              <a:buNone/>
              <a:defRPr b="0" i="0" sz="3200" u="none" cap="none" strike="noStrike">
                <a:solidFill>
                  <a:schemeClr val="lt1"/>
                </a:solidFill>
                <a:latin typeface="Arial"/>
                <a:ea typeface="Arial"/>
                <a:cs typeface="Arial"/>
                <a:sym typeface="Arial"/>
              </a:defRPr>
            </a:lvl1pPr>
            <a:lvl2pPr indent="0" lvl="1" marL="457200" marR="0" rtl="0" algn="l">
              <a:spcBef>
                <a:spcPts val="560"/>
              </a:spcBef>
              <a:buClr>
                <a:schemeClr val="lt1"/>
              </a:buClr>
              <a:buFont typeface="Arial"/>
              <a:buNone/>
              <a:defRPr b="0" i="0" sz="2800" u="none" cap="none" strike="noStrike">
                <a:solidFill>
                  <a:schemeClr val="lt1"/>
                </a:solidFill>
                <a:latin typeface="Arial"/>
                <a:ea typeface="Arial"/>
                <a:cs typeface="Arial"/>
                <a:sym typeface="Arial"/>
              </a:defRPr>
            </a:lvl2pPr>
            <a:lvl3pPr indent="0" lvl="2" marL="914400" marR="0" rtl="0" algn="l">
              <a:spcBef>
                <a:spcPts val="480"/>
              </a:spcBef>
              <a:buClr>
                <a:schemeClr val="lt1"/>
              </a:buClr>
              <a:buFont typeface="Arial"/>
              <a:buNone/>
              <a:defRPr b="0" i="0" sz="2400" u="none" cap="none" strike="noStrike">
                <a:solidFill>
                  <a:schemeClr val="lt1"/>
                </a:solidFill>
                <a:latin typeface="Arial"/>
                <a:ea typeface="Arial"/>
                <a:cs typeface="Arial"/>
                <a:sym typeface="Arial"/>
              </a:defRPr>
            </a:lvl3pPr>
            <a:lvl4pPr indent="0" lvl="3" marL="1371600" marR="0" rtl="0" algn="l">
              <a:spcBef>
                <a:spcPts val="400"/>
              </a:spcBef>
              <a:buClr>
                <a:schemeClr val="lt1"/>
              </a:buClr>
              <a:buFont typeface="Arial"/>
              <a:buNone/>
              <a:defRPr b="0" i="0" sz="2000" u="none" cap="none" strike="noStrike">
                <a:solidFill>
                  <a:schemeClr val="lt1"/>
                </a:solidFill>
                <a:latin typeface="Arial"/>
                <a:ea typeface="Arial"/>
                <a:cs typeface="Arial"/>
                <a:sym typeface="Arial"/>
              </a:defRPr>
            </a:lvl4pPr>
            <a:lvl5pPr indent="0" lvl="4" marL="1828800" marR="0" rtl="0" algn="l">
              <a:spcBef>
                <a:spcPts val="400"/>
              </a:spcBef>
              <a:buClr>
                <a:schemeClr val="lt1"/>
              </a:buClr>
              <a:buFont typeface="Arial"/>
              <a:buNone/>
              <a:defRPr b="0" i="0" sz="2000" u="none" cap="none" strike="noStrike">
                <a:solidFill>
                  <a:schemeClr val="lt1"/>
                </a:solidFill>
                <a:latin typeface="Arial"/>
                <a:ea typeface="Arial"/>
                <a:cs typeface="Arial"/>
                <a:sym typeface="Arial"/>
              </a:defRPr>
            </a:lvl5pPr>
            <a:lvl6pPr indent="0" lvl="5" marL="2286000" marR="0" rtl="0" algn="l">
              <a:spcBef>
                <a:spcPts val="400"/>
              </a:spcBef>
              <a:buClr>
                <a:schemeClr val="lt1"/>
              </a:buClr>
              <a:buFont typeface="Arial"/>
              <a:buNone/>
              <a:defRPr b="0" i="0" sz="2000" u="none" cap="none" strike="noStrike">
                <a:solidFill>
                  <a:schemeClr val="lt1"/>
                </a:solidFill>
                <a:latin typeface="Calibri"/>
                <a:ea typeface="Calibri"/>
                <a:cs typeface="Calibri"/>
                <a:sym typeface="Calibri"/>
              </a:defRPr>
            </a:lvl6pPr>
            <a:lvl7pPr indent="0" lvl="6" marL="2743200" marR="0" rtl="0" algn="l">
              <a:spcBef>
                <a:spcPts val="400"/>
              </a:spcBef>
              <a:buClr>
                <a:schemeClr val="lt1"/>
              </a:buClr>
              <a:buFont typeface="Arial"/>
              <a:buNone/>
              <a:defRPr b="0" i="0" sz="2000" u="none" cap="none" strike="noStrike">
                <a:solidFill>
                  <a:schemeClr val="lt1"/>
                </a:solidFill>
                <a:latin typeface="Calibri"/>
                <a:ea typeface="Calibri"/>
                <a:cs typeface="Calibri"/>
                <a:sym typeface="Calibri"/>
              </a:defRPr>
            </a:lvl7pPr>
            <a:lvl8pPr indent="0" lvl="7" marL="3200400" marR="0" rtl="0" algn="l">
              <a:spcBef>
                <a:spcPts val="400"/>
              </a:spcBef>
              <a:buClr>
                <a:schemeClr val="lt1"/>
              </a:buClr>
              <a:buFont typeface="Arial"/>
              <a:buNone/>
              <a:defRPr b="0" i="0" sz="2000" u="none" cap="none" strike="noStrike">
                <a:solidFill>
                  <a:schemeClr val="lt1"/>
                </a:solidFill>
                <a:latin typeface="Calibri"/>
                <a:ea typeface="Calibri"/>
                <a:cs typeface="Calibri"/>
                <a:sym typeface="Calibri"/>
              </a:defRPr>
            </a:lvl8pPr>
            <a:lvl9pPr indent="0" lvl="8" marL="3657600" marR="0" rtl="0" algn="l">
              <a:spcBef>
                <a:spcPts val="400"/>
              </a:spcBef>
              <a:buClr>
                <a:schemeClr val="lt1"/>
              </a:buClr>
              <a:buFont typeface="Arial"/>
              <a:buNone/>
              <a:defRPr b="0" i="0" sz="2000" u="none" cap="none" strike="noStrike">
                <a:solidFill>
                  <a:schemeClr val="lt1"/>
                </a:solidFill>
                <a:latin typeface="Calibri"/>
                <a:ea typeface="Calibri"/>
                <a:cs typeface="Calibri"/>
                <a:sym typeface="Calibri"/>
              </a:defRPr>
            </a:lvl9pPr>
          </a:lstStyle>
          <a:p/>
        </p:txBody>
      </p:sp>
      <p:sp>
        <p:nvSpPr>
          <p:cNvPr id="64" name="Shape 64"/>
          <p:cNvSpPr txBox="1"/>
          <p:nvPr>
            <p:ph idx="1" type="body"/>
          </p:nvPr>
        </p:nvSpPr>
        <p:spPr>
          <a:xfrm>
            <a:off x="1792288" y="5367338"/>
            <a:ext cx="5486400" cy="804900"/>
          </a:xfrm>
          <a:prstGeom prst="rect">
            <a:avLst/>
          </a:prstGeom>
          <a:noFill/>
          <a:ln>
            <a:noFill/>
          </a:ln>
        </p:spPr>
        <p:txBody>
          <a:bodyPr anchorCtr="0" anchor="t" bIns="91425" lIns="91425" rIns="91425" wrap="square" tIns="91425"/>
          <a:lstStyle>
            <a:lvl1pPr indent="0" lvl="0" marL="0" marR="0" rtl="0" algn="l">
              <a:spcBef>
                <a:spcPts val="280"/>
              </a:spcBef>
              <a:buClr>
                <a:schemeClr val="lt1"/>
              </a:buClr>
              <a:buFont typeface="Arial"/>
              <a:buNone/>
              <a:defRPr b="0" i="0" sz="1400" u="none" cap="none" strike="noStrike">
                <a:solidFill>
                  <a:schemeClr val="lt1"/>
                </a:solidFill>
                <a:latin typeface="Arial"/>
                <a:ea typeface="Arial"/>
                <a:cs typeface="Arial"/>
                <a:sym typeface="Arial"/>
              </a:defRPr>
            </a:lvl1pPr>
            <a:lvl2pPr indent="0" lvl="1" marL="457200" marR="0" rtl="0" algn="l">
              <a:spcBef>
                <a:spcPts val="240"/>
              </a:spcBef>
              <a:buClr>
                <a:schemeClr val="lt1"/>
              </a:buClr>
              <a:buFont typeface="Arial"/>
              <a:buNone/>
              <a:defRPr b="0" i="0" sz="1200" u="none" cap="none" strike="noStrike">
                <a:solidFill>
                  <a:schemeClr val="lt1"/>
                </a:solidFill>
                <a:latin typeface="Arial"/>
                <a:ea typeface="Arial"/>
                <a:cs typeface="Arial"/>
                <a:sym typeface="Arial"/>
              </a:defRPr>
            </a:lvl2pPr>
            <a:lvl3pPr indent="0" lvl="2" marL="914400" marR="0" rtl="0" algn="l">
              <a:spcBef>
                <a:spcPts val="200"/>
              </a:spcBef>
              <a:buClr>
                <a:schemeClr val="lt1"/>
              </a:buClr>
              <a:buFont typeface="Arial"/>
              <a:buNone/>
              <a:defRPr b="0" i="0" sz="1000" u="none" cap="none" strike="noStrike">
                <a:solidFill>
                  <a:schemeClr val="lt1"/>
                </a:solidFill>
                <a:latin typeface="Arial"/>
                <a:ea typeface="Arial"/>
                <a:cs typeface="Arial"/>
                <a:sym typeface="Arial"/>
              </a:defRPr>
            </a:lvl3pPr>
            <a:lvl4pPr indent="0" lvl="3" marL="1371600" marR="0" rtl="0" algn="l">
              <a:spcBef>
                <a:spcPts val="180"/>
              </a:spcBef>
              <a:buClr>
                <a:schemeClr val="lt1"/>
              </a:buClr>
              <a:buFont typeface="Arial"/>
              <a:buNone/>
              <a:defRPr b="0" i="0" sz="900" u="none" cap="none" strike="noStrike">
                <a:solidFill>
                  <a:schemeClr val="lt1"/>
                </a:solidFill>
                <a:latin typeface="Arial"/>
                <a:ea typeface="Arial"/>
                <a:cs typeface="Arial"/>
                <a:sym typeface="Arial"/>
              </a:defRPr>
            </a:lvl4pPr>
            <a:lvl5pPr indent="0" lvl="4" marL="1828800" marR="0" rtl="0" algn="l">
              <a:spcBef>
                <a:spcPts val="180"/>
              </a:spcBef>
              <a:buClr>
                <a:schemeClr val="lt1"/>
              </a:buClr>
              <a:buFont typeface="Arial"/>
              <a:buNone/>
              <a:defRPr b="0" i="0" sz="900" u="none" cap="none" strike="noStrike">
                <a:solidFill>
                  <a:schemeClr val="lt1"/>
                </a:solidFill>
                <a:latin typeface="Arial"/>
                <a:ea typeface="Arial"/>
                <a:cs typeface="Arial"/>
                <a:sym typeface="Arial"/>
              </a:defRPr>
            </a:lvl5pPr>
            <a:lvl6pPr indent="0" lvl="5" marL="2286000" marR="0" rtl="0" algn="l">
              <a:spcBef>
                <a:spcPts val="180"/>
              </a:spcBef>
              <a:buClr>
                <a:schemeClr val="lt1"/>
              </a:buClr>
              <a:buFont typeface="Arial"/>
              <a:buNone/>
              <a:defRPr b="0" i="0" sz="900" u="none" cap="none" strike="noStrike">
                <a:solidFill>
                  <a:schemeClr val="lt1"/>
                </a:solidFill>
                <a:latin typeface="Calibri"/>
                <a:ea typeface="Calibri"/>
                <a:cs typeface="Calibri"/>
                <a:sym typeface="Calibri"/>
              </a:defRPr>
            </a:lvl6pPr>
            <a:lvl7pPr indent="0" lvl="6" marL="2743200" marR="0" rtl="0" algn="l">
              <a:spcBef>
                <a:spcPts val="180"/>
              </a:spcBef>
              <a:buClr>
                <a:schemeClr val="lt1"/>
              </a:buClr>
              <a:buFont typeface="Arial"/>
              <a:buNone/>
              <a:defRPr b="0" i="0" sz="900" u="none" cap="none" strike="noStrike">
                <a:solidFill>
                  <a:schemeClr val="lt1"/>
                </a:solidFill>
                <a:latin typeface="Calibri"/>
                <a:ea typeface="Calibri"/>
                <a:cs typeface="Calibri"/>
                <a:sym typeface="Calibri"/>
              </a:defRPr>
            </a:lvl7pPr>
            <a:lvl8pPr indent="0" lvl="7" marL="3200400" marR="0" rtl="0" algn="l">
              <a:spcBef>
                <a:spcPts val="180"/>
              </a:spcBef>
              <a:buClr>
                <a:schemeClr val="lt1"/>
              </a:buClr>
              <a:buFont typeface="Arial"/>
              <a:buNone/>
              <a:defRPr b="0" i="0" sz="900" u="none" cap="none" strike="noStrike">
                <a:solidFill>
                  <a:schemeClr val="lt1"/>
                </a:solidFill>
                <a:latin typeface="Calibri"/>
                <a:ea typeface="Calibri"/>
                <a:cs typeface="Calibri"/>
                <a:sym typeface="Calibri"/>
              </a:defRPr>
            </a:lvl8pPr>
            <a:lvl9pPr indent="0" lvl="8" marL="3657600" marR="0" rtl="0" algn="l">
              <a:spcBef>
                <a:spcPts val="180"/>
              </a:spcBef>
              <a:buClr>
                <a:schemeClr val="lt1"/>
              </a:buClr>
              <a:buFont typeface="Arial"/>
              <a:buNone/>
              <a:defRPr b="0" i="0" sz="900" u="none" cap="none" strike="noStrike">
                <a:solidFill>
                  <a:schemeClr val="lt1"/>
                </a:solidFill>
                <a:latin typeface="Calibri"/>
                <a:ea typeface="Calibri"/>
                <a:cs typeface="Calibri"/>
                <a:sym typeface="Calibri"/>
              </a:defRPr>
            </a:lvl9pPr>
          </a:lstStyle>
          <a:p/>
        </p:txBody>
      </p:sp>
      <p:sp>
        <p:nvSpPr>
          <p:cNvPr id="65" name="Shape 65"/>
          <p:cNvSpPr txBox="1"/>
          <p:nvPr>
            <p:ph idx="10" type="dt"/>
          </p:nvPr>
        </p:nvSpPr>
        <p:spPr>
          <a:xfrm>
            <a:off x="457200" y="6356350"/>
            <a:ext cx="2133600" cy="365100"/>
          </a:xfrm>
          <a:prstGeom prst="rect">
            <a:avLst/>
          </a:prstGeom>
          <a:noFill/>
          <a:ln>
            <a:noFill/>
          </a:ln>
        </p:spPr>
        <p:txBody>
          <a:bodyPr anchorCtr="0" anchor="ctr" bIns="91425" lIns="91425" rIns="91425" wrap="square" tIns="91425"/>
          <a:lstStyle>
            <a:lvl1pPr indent="0" lvl="0" marL="0" marR="0" rtl="0" algn="l">
              <a:spcBef>
                <a:spcPts val="0"/>
              </a:spcBef>
              <a:buNone/>
              <a:defRPr b="0" i="0" sz="1200" u="none" cap="none" strike="noStrike">
                <a:solidFill>
                  <a:schemeClr val="lt1"/>
                </a:solidFill>
                <a:latin typeface="Calibri"/>
                <a:ea typeface="Calibri"/>
                <a:cs typeface="Calibri"/>
                <a:sym typeface="Calibri"/>
              </a:defRPr>
            </a:lvl1pPr>
            <a:lvl2pPr indent="0" lvl="1" marL="457200" marR="0" rtl="0" algn="l">
              <a:spcBef>
                <a:spcPts val="0"/>
              </a:spcBef>
              <a:buNone/>
              <a:defRPr b="0" i="0" sz="1800" u="none" cap="none" strike="noStrike">
                <a:solidFill>
                  <a:schemeClr val="lt1"/>
                </a:solidFill>
                <a:latin typeface="Calibri"/>
                <a:ea typeface="Calibri"/>
                <a:cs typeface="Calibri"/>
                <a:sym typeface="Calibri"/>
              </a:defRPr>
            </a:lvl2pPr>
            <a:lvl3pPr indent="0" lvl="2" marL="914400" marR="0" rtl="0" algn="l">
              <a:spcBef>
                <a:spcPts val="0"/>
              </a:spcBef>
              <a:buNone/>
              <a:defRPr b="0" i="0" sz="1800" u="none" cap="none" strike="noStrike">
                <a:solidFill>
                  <a:schemeClr val="lt1"/>
                </a:solidFill>
                <a:latin typeface="Calibri"/>
                <a:ea typeface="Calibri"/>
                <a:cs typeface="Calibri"/>
                <a:sym typeface="Calibri"/>
              </a:defRPr>
            </a:lvl3pPr>
            <a:lvl4pPr indent="0" lvl="3" marL="1371600" marR="0" rtl="0" algn="l">
              <a:spcBef>
                <a:spcPts val="0"/>
              </a:spcBef>
              <a:buNone/>
              <a:defRPr b="0" i="0" sz="1800" u="none" cap="none" strike="noStrike">
                <a:solidFill>
                  <a:schemeClr val="lt1"/>
                </a:solidFill>
                <a:latin typeface="Calibri"/>
                <a:ea typeface="Calibri"/>
                <a:cs typeface="Calibri"/>
                <a:sym typeface="Calibri"/>
              </a:defRPr>
            </a:lvl4pPr>
            <a:lvl5pPr indent="0" lvl="4" marL="1828800" marR="0" rtl="0" algn="l">
              <a:spcBef>
                <a:spcPts val="0"/>
              </a:spcBef>
              <a:buNone/>
              <a:defRPr b="0" i="0" sz="1800" u="none" cap="none" strike="noStrike">
                <a:solidFill>
                  <a:schemeClr val="lt1"/>
                </a:solidFill>
                <a:latin typeface="Calibri"/>
                <a:ea typeface="Calibri"/>
                <a:cs typeface="Calibri"/>
                <a:sym typeface="Calibri"/>
              </a:defRPr>
            </a:lvl5pPr>
            <a:lvl6pPr indent="0" lvl="5" marL="2286000" marR="0" rtl="0" algn="l">
              <a:spcBef>
                <a:spcPts val="0"/>
              </a:spcBef>
              <a:buNone/>
              <a:defRPr b="0" i="0" sz="1800" u="none" cap="none" strike="noStrike">
                <a:solidFill>
                  <a:schemeClr val="lt1"/>
                </a:solidFill>
                <a:latin typeface="Calibri"/>
                <a:ea typeface="Calibri"/>
                <a:cs typeface="Calibri"/>
                <a:sym typeface="Calibri"/>
              </a:defRPr>
            </a:lvl6pPr>
            <a:lvl7pPr indent="0" lvl="6" marL="2743200" marR="0" rtl="0" algn="l">
              <a:spcBef>
                <a:spcPts val="0"/>
              </a:spcBef>
              <a:buNone/>
              <a:defRPr b="0" i="0" sz="1800" u="none" cap="none" strike="noStrike">
                <a:solidFill>
                  <a:schemeClr val="lt1"/>
                </a:solidFill>
                <a:latin typeface="Calibri"/>
                <a:ea typeface="Calibri"/>
                <a:cs typeface="Calibri"/>
                <a:sym typeface="Calibri"/>
              </a:defRPr>
            </a:lvl7pPr>
            <a:lvl8pPr indent="0" lvl="7" marL="3200400" marR="0" rtl="0" algn="l">
              <a:spcBef>
                <a:spcPts val="0"/>
              </a:spcBef>
              <a:buNone/>
              <a:defRPr b="0" i="0" sz="1800" u="none" cap="none" strike="noStrike">
                <a:solidFill>
                  <a:schemeClr val="lt1"/>
                </a:solidFill>
                <a:latin typeface="Calibri"/>
                <a:ea typeface="Calibri"/>
                <a:cs typeface="Calibri"/>
                <a:sym typeface="Calibri"/>
              </a:defRPr>
            </a:lvl8pPr>
            <a:lvl9pPr indent="0" lvl="8" marL="3657600" marR="0" rtl="0" algn="l">
              <a:spcBef>
                <a:spcPts val="0"/>
              </a:spcBef>
              <a:buNone/>
              <a:defRPr b="0" i="0" sz="1800" u="none" cap="none" strike="noStrike">
                <a:solidFill>
                  <a:schemeClr val="lt1"/>
                </a:solidFill>
                <a:latin typeface="Calibri"/>
                <a:ea typeface="Calibri"/>
                <a:cs typeface="Calibri"/>
                <a:sym typeface="Calibri"/>
              </a:defRPr>
            </a:lvl9pPr>
          </a:lstStyle>
          <a:p/>
        </p:txBody>
      </p:sp>
      <p:sp>
        <p:nvSpPr>
          <p:cNvPr id="66" name="Shape 66"/>
          <p:cNvSpPr txBox="1"/>
          <p:nvPr>
            <p:ph idx="11" type="ftr"/>
          </p:nvPr>
        </p:nvSpPr>
        <p:spPr>
          <a:xfrm>
            <a:off x="3124200" y="6356350"/>
            <a:ext cx="2895600" cy="365100"/>
          </a:xfrm>
          <a:prstGeom prst="rect">
            <a:avLst/>
          </a:prstGeom>
          <a:noFill/>
          <a:ln>
            <a:noFill/>
          </a:ln>
        </p:spPr>
        <p:txBody>
          <a:bodyPr anchorCtr="0" anchor="ctr" bIns="91425" lIns="91425" rIns="91425" wrap="square" tIns="91425"/>
          <a:lstStyle>
            <a:lvl1pPr indent="0" lvl="0" marL="0" marR="0" rtl="0" algn="ctr">
              <a:spcBef>
                <a:spcPts val="0"/>
              </a:spcBef>
              <a:buNone/>
              <a:defRPr b="0" i="0" sz="1200" u="none" cap="none" strike="noStrike">
                <a:solidFill>
                  <a:schemeClr val="lt1"/>
                </a:solidFill>
                <a:latin typeface="Calibri"/>
                <a:ea typeface="Calibri"/>
                <a:cs typeface="Calibri"/>
                <a:sym typeface="Calibri"/>
              </a:defRPr>
            </a:lvl1pPr>
            <a:lvl2pPr indent="0" lvl="1" marL="457200" marR="0" rtl="0" algn="l">
              <a:spcBef>
                <a:spcPts val="0"/>
              </a:spcBef>
              <a:buNone/>
              <a:defRPr b="0" i="0" sz="1800" u="none" cap="none" strike="noStrike">
                <a:solidFill>
                  <a:schemeClr val="lt1"/>
                </a:solidFill>
                <a:latin typeface="Calibri"/>
                <a:ea typeface="Calibri"/>
                <a:cs typeface="Calibri"/>
                <a:sym typeface="Calibri"/>
              </a:defRPr>
            </a:lvl2pPr>
            <a:lvl3pPr indent="0" lvl="2" marL="914400" marR="0" rtl="0" algn="l">
              <a:spcBef>
                <a:spcPts val="0"/>
              </a:spcBef>
              <a:buNone/>
              <a:defRPr b="0" i="0" sz="1800" u="none" cap="none" strike="noStrike">
                <a:solidFill>
                  <a:schemeClr val="lt1"/>
                </a:solidFill>
                <a:latin typeface="Calibri"/>
                <a:ea typeface="Calibri"/>
                <a:cs typeface="Calibri"/>
                <a:sym typeface="Calibri"/>
              </a:defRPr>
            </a:lvl3pPr>
            <a:lvl4pPr indent="0" lvl="3" marL="1371600" marR="0" rtl="0" algn="l">
              <a:spcBef>
                <a:spcPts val="0"/>
              </a:spcBef>
              <a:buNone/>
              <a:defRPr b="0" i="0" sz="1800" u="none" cap="none" strike="noStrike">
                <a:solidFill>
                  <a:schemeClr val="lt1"/>
                </a:solidFill>
                <a:latin typeface="Calibri"/>
                <a:ea typeface="Calibri"/>
                <a:cs typeface="Calibri"/>
                <a:sym typeface="Calibri"/>
              </a:defRPr>
            </a:lvl4pPr>
            <a:lvl5pPr indent="0" lvl="4" marL="1828800" marR="0" rtl="0" algn="l">
              <a:spcBef>
                <a:spcPts val="0"/>
              </a:spcBef>
              <a:buNone/>
              <a:defRPr b="0" i="0" sz="1800" u="none" cap="none" strike="noStrike">
                <a:solidFill>
                  <a:schemeClr val="lt1"/>
                </a:solidFill>
                <a:latin typeface="Calibri"/>
                <a:ea typeface="Calibri"/>
                <a:cs typeface="Calibri"/>
                <a:sym typeface="Calibri"/>
              </a:defRPr>
            </a:lvl5pPr>
            <a:lvl6pPr indent="0" lvl="5" marL="2286000" marR="0" rtl="0" algn="l">
              <a:spcBef>
                <a:spcPts val="0"/>
              </a:spcBef>
              <a:buNone/>
              <a:defRPr b="0" i="0" sz="1800" u="none" cap="none" strike="noStrike">
                <a:solidFill>
                  <a:schemeClr val="lt1"/>
                </a:solidFill>
                <a:latin typeface="Calibri"/>
                <a:ea typeface="Calibri"/>
                <a:cs typeface="Calibri"/>
                <a:sym typeface="Calibri"/>
              </a:defRPr>
            </a:lvl6pPr>
            <a:lvl7pPr indent="0" lvl="6" marL="2743200" marR="0" rtl="0" algn="l">
              <a:spcBef>
                <a:spcPts val="0"/>
              </a:spcBef>
              <a:buNone/>
              <a:defRPr b="0" i="0" sz="1800" u="none" cap="none" strike="noStrike">
                <a:solidFill>
                  <a:schemeClr val="lt1"/>
                </a:solidFill>
                <a:latin typeface="Calibri"/>
                <a:ea typeface="Calibri"/>
                <a:cs typeface="Calibri"/>
                <a:sym typeface="Calibri"/>
              </a:defRPr>
            </a:lvl7pPr>
            <a:lvl8pPr indent="0" lvl="7" marL="3200400" marR="0" rtl="0" algn="l">
              <a:spcBef>
                <a:spcPts val="0"/>
              </a:spcBef>
              <a:buNone/>
              <a:defRPr b="0" i="0" sz="1800" u="none" cap="none" strike="noStrike">
                <a:solidFill>
                  <a:schemeClr val="lt1"/>
                </a:solidFill>
                <a:latin typeface="Calibri"/>
                <a:ea typeface="Calibri"/>
                <a:cs typeface="Calibri"/>
                <a:sym typeface="Calibri"/>
              </a:defRPr>
            </a:lvl8pPr>
            <a:lvl9pPr indent="0" lvl="8" marL="3657600" marR="0" rtl="0" algn="l">
              <a:spcBef>
                <a:spcPts val="0"/>
              </a:spcBef>
              <a:buNone/>
              <a:defRPr b="0" i="0" sz="1800" u="none" cap="none" strike="noStrike">
                <a:solidFill>
                  <a:schemeClr val="lt1"/>
                </a:solidFill>
                <a:latin typeface="Calibri"/>
                <a:ea typeface="Calibri"/>
                <a:cs typeface="Calibri"/>
                <a:sym typeface="Calibri"/>
              </a:defRPr>
            </a:lvl9pPr>
          </a:lstStyle>
          <a:p/>
        </p:txBody>
      </p:sp>
      <p:sp>
        <p:nvSpPr>
          <p:cNvPr id="67" name="Shape 67"/>
          <p:cNvSpPr txBox="1"/>
          <p:nvPr>
            <p:ph idx="12" type="sldNum"/>
          </p:nvPr>
        </p:nvSpPr>
        <p:spPr>
          <a:xfrm>
            <a:off x="6553200" y="6356350"/>
            <a:ext cx="2133600" cy="365100"/>
          </a:xfrm>
          <a:prstGeom prst="rect">
            <a:avLst/>
          </a:prstGeom>
          <a:noFill/>
          <a:ln>
            <a:noFill/>
          </a:ln>
        </p:spPr>
        <p:txBody>
          <a:bodyPr anchorCtr="0" anchor="ctr" bIns="45700" lIns="91425" rIns="91425" wrap="square" tIns="45700">
            <a:noAutofit/>
          </a:bodyPr>
          <a:lstStyle/>
          <a:p>
            <a:pPr indent="0" lvl="0" marL="0" marR="0" rtl="0" algn="r">
              <a:spcBef>
                <a:spcPts val="0"/>
              </a:spcBef>
              <a:buSzPct val="25000"/>
              <a:buNone/>
            </a:pPr>
            <a:fld id="{00000000-1234-1234-1234-123412341234}" type="slidenum">
              <a:rPr b="0" i="0" lang="en" sz="1200" u="none" cap="none" strike="noStrike">
                <a:solidFill>
                  <a:schemeClr val="lt1"/>
                </a:solidFill>
                <a:latin typeface="Calibri"/>
                <a:ea typeface="Calibri"/>
                <a:cs typeface="Calibri"/>
                <a:sym typeface="Calibri"/>
              </a:rPr>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3.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gradFill>
          <a:gsLst>
            <a:gs pos="0">
              <a:schemeClr val="dk1"/>
            </a:gs>
            <a:gs pos="51000">
              <a:schemeClr val="dk1"/>
            </a:gs>
            <a:gs pos="100000">
              <a:srgbClr val="262626"/>
            </a:gs>
          </a:gsLst>
          <a:path path="circle">
            <a:fillToRect b="50%" l="50%" r="50%" t="50%"/>
          </a:path>
          <a:tileRect/>
        </a:gradFill>
      </p:bgPr>
    </p:bg>
    <p:spTree>
      <p:nvGrpSpPr>
        <p:cNvPr id="5" name="Shape 5"/>
        <p:cNvGrpSpPr/>
        <p:nvPr/>
      </p:nvGrpSpPr>
      <p:grpSpPr>
        <a:xfrm>
          <a:off x="0" y="0"/>
          <a:ext cx="0" cy="0"/>
          <a:chOff x="0" y="0"/>
          <a:chExt cx="0" cy="0"/>
        </a:xfrm>
      </p:grpSpPr>
      <p:sp>
        <p:nvSpPr>
          <p:cNvPr id="6" name="Shape 6"/>
          <p:cNvSpPr txBox="1"/>
          <p:nvPr>
            <p:ph type="title"/>
          </p:nvPr>
        </p:nvSpPr>
        <p:spPr>
          <a:xfrm>
            <a:off x="457200" y="0"/>
            <a:ext cx="8229600" cy="891300"/>
          </a:xfrm>
          <a:prstGeom prst="rect">
            <a:avLst/>
          </a:prstGeom>
          <a:noFill/>
          <a:ln>
            <a:noFill/>
          </a:ln>
        </p:spPr>
        <p:txBody>
          <a:bodyPr anchorCtr="0" anchor="ctr" bIns="91425" lIns="91425" rIns="91425" wrap="square" tIns="91425"/>
          <a:lstStyle>
            <a:lvl1pPr indent="0" lvl="0" marL="0" marR="0" rtl="0" algn="ctr">
              <a:spcBef>
                <a:spcPts val="0"/>
              </a:spcBef>
              <a:buClr>
                <a:schemeClr val="lt1"/>
              </a:buClr>
              <a:buSzPct val="100000"/>
              <a:buFont typeface="Fredericka the Great"/>
              <a:buNone/>
              <a:defRPr b="0" i="0" sz="6000" u="none" cap="none" strike="noStrike">
                <a:solidFill>
                  <a:schemeClr val="lt1"/>
                </a:solidFill>
                <a:latin typeface="Fredericka the Great"/>
                <a:ea typeface="Fredericka the Great"/>
                <a:cs typeface="Fredericka the Great"/>
                <a:sym typeface="Fredericka the Great"/>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7" name="Shape 7"/>
          <p:cNvSpPr txBox="1"/>
          <p:nvPr>
            <p:ph idx="1" type="body"/>
          </p:nvPr>
        </p:nvSpPr>
        <p:spPr>
          <a:xfrm>
            <a:off x="457200" y="891192"/>
            <a:ext cx="8229600" cy="5465100"/>
          </a:xfrm>
          <a:prstGeom prst="rect">
            <a:avLst/>
          </a:prstGeom>
          <a:noFill/>
          <a:ln>
            <a:noFill/>
          </a:ln>
        </p:spPr>
        <p:txBody>
          <a:bodyPr anchorCtr="0" anchor="t" bIns="91425" lIns="91425" rIns="91425" wrap="square" tIns="91425"/>
          <a:lstStyle>
            <a:lvl1pPr indent="38100" lvl="0" marL="342900" marR="0" rtl="0" algn="l">
              <a:spcBef>
                <a:spcPts val="1200"/>
              </a:spcBef>
              <a:buClr>
                <a:schemeClr val="lt1"/>
              </a:buClr>
              <a:buSzPct val="100000"/>
              <a:buFont typeface="Shadows Into Light"/>
              <a:buChar char="•"/>
              <a:defRPr b="0" i="0" sz="6000" u="none" cap="none" strike="noStrike">
                <a:solidFill>
                  <a:schemeClr val="lt1"/>
                </a:solidFill>
                <a:latin typeface="Shadows Into Light"/>
                <a:ea typeface="Shadows Into Light"/>
                <a:cs typeface="Shadows Into Light"/>
                <a:sym typeface="Shadows Into Light"/>
              </a:defRPr>
            </a:lvl1pPr>
            <a:lvl2pPr indent="57150" lvl="1" marL="742950" marR="0" rtl="0" algn="l">
              <a:spcBef>
                <a:spcPts val="1080"/>
              </a:spcBef>
              <a:buClr>
                <a:schemeClr val="lt1"/>
              </a:buClr>
              <a:buSzPct val="100000"/>
              <a:buFont typeface="Shadows Into Light"/>
              <a:buChar char="–"/>
              <a:defRPr b="0" i="0" sz="5400" u="none" cap="none" strike="noStrike">
                <a:solidFill>
                  <a:schemeClr val="lt1"/>
                </a:solidFill>
                <a:latin typeface="Shadows Into Light"/>
                <a:ea typeface="Shadows Into Light"/>
                <a:cs typeface="Shadows Into Light"/>
                <a:sym typeface="Shadows Into Light"/>
              </a:defRPr>
            </a:lvl2pPr>
            <a:lvl3pPr indent="76200" lvl="2" marL="1143000" marR="0" rtl="0" algn="l">
              <a:spcBef>
                <a:spcPts val="960"/>
              </a:spcBef>
              <a:buClr>
                <a:schemeClr val="lt1"/>
              </a:buClr>
              <a:buSzPct val="100000"/>
              <a:buFont typeface="Shadows Into Light"/>
              <a:buChar char="•"/>
              <a:defRPr b="0" i="0" sz="4800" u="none" cap="none" strike="noStrike">
                <a:solidFill>
                  <a:schemeClr val="lt1"/>
                </a:solidFill>
                <a:latin typeface="Shadows Into Light"/>
                <a:ea typeface="Shadows Into Light"/>
                <a:cs typeface="Shadows Into Light"/>
                <a:sym typeface="Shadows Into Light"/>
              </a:defRPr>
            </a:lvl3pPr>
            <a:lvl4pPr indent="50800" lvl="3" marL="1600200" marR="0" rtl="0" algn="l">
              <a:spcBef>
                <a:spcPts val="880"/>
              </a:spcBef>
              <a:buClr>
                <a:schemeClr val="lt1"/>
              </a:buClr>
              <a:buSzPct val="100000"/>
              <a:buFont typeface="Shadows Into Light"/>
              <a:buChar char="–"/>
              <a:defRPr b="0" i="0" sz="4400" u="none" cap="none" strike="noStrike">
                <a:solidFill>
                  <a:schemeClr val="lt1"/>
                </a:solidFill>
                <a:latin typeface="Shadows Into Light"/>
                <a:ea typeface="Shadows Into Light"/>
                <a:cs typeface="Shadows Into Light"/>
                <a:sym typeface="Shadows Into Light"/>
              </a:defRPr>
            </a:lvl4pPr>
            <a:lvl5pPr indent="50800" lvl="4" marL="2057400" marR="0" rtl="0" algn="l">
              <a:spcBef>
                <a:spcPts val="880"/>
              </a:spcBef>
              <a:buClr>
                <a:schemeClr val="lt1"/>
              </a:buClr>
              <a:buSzPct val="100000"/>
              <a:buFont typeface="Shadows Into Light"/>
              <a:buChar char="»"/>
              <a:defRPr b="0" i="0" sz="4400" u="none" cap="none" strike="noStrike">
                <a:solidFill>
                  <a:schemeClr val="lt1"/>
                </a:solidFill>
                <a:latin typeface="Shadows Into Light"/>
                <a:ea typeface="Shadows Into Light"/>
                <a:cs typeface="Shadows Into Light"/>
                <a:sym typeface="Shadows Into Light"/>
              </a:defRPr>
            </a:lvl5pPr>
            <a:lvl6pPr indent="-101600" lvl="5" marL="2514600" marR="0" rtl="0" algn="l">
              <a:spcBef>
                <a:spcPts val="400"/>
              </a:spcBef>
              <a:buClr>
                <a:schemeClr val="lt1"/>
              </a:buClr>
              <a:buSzPct val="100000"/>
              <a:buFont typeface="Shadows Into Light"/>
              <a:buChar char="•"/>
              <a:defRPr b="0" i="0" sz="2000" u="none" cap="none" strike="noStrike">
                <a:solidFill>
                  <a:schemeClr val="lt1"/>
                </a:solidFill>
                <a:latin typeface="Shadows Into Light"/>
                <a:ea typeface="Shadows Into Light"/>
                <a:cs typeface="Shadows Into Light"/>
                <a:sym typeface="Shadows Into Light"/>
              </a:defRPr>
            </a:lvl6pPr>
            <a:lvl7pPr indent="-101600" lvl="6" marL="2971800" marR="0" rtl="0" algn="l">
              <a:spcBef>
                <a:spcPts val="400"/>
              </a:spcBef>
              <a:buClr>
                <a:schemeClr val="lt1"/>
              </a:buClr>
              <a:buSzPct val="100000"/>
              <a:buFont typeface="Shadows Into Light"/>
              <a:buChar char="•"/>
              <a:defRPr b="0" i="0" sz="2000" u="none" cap="none" strike="noStrike">
                <a:solidFill>
                  <a:schemeClr val="lt1"/>
                </a:solidFill>
                <a:latin typeface="Shadows Into Light"/>
                <a:ea typeface="Shadows Into Light"/>
                <a:cs typeface="Shadows Into Light"/>
                <a:sym typeface="Shadows Into Light"/>
              </a:defRPr>
            </a:lvl7pPr>
            <a:lvl8pPr indent="-101600" lvl="7" marL="3429000" marR="0" rtl="0" algn="l">
              <a:spcBef>
                <a:spcPts val="400"/>
              </a:spcBef>
              <a:buClr>
                <a:schemeClr val="lt1"/>
              </a:buClr>
              <a:buSzPct val="100000"/>
              <a:buFont typeface="Shadows Into Light"/>
              <a:buChar char="•"/>
              <a:defRPr b="0" i="0" sz="2000" u="none" cap="none" strike="noStrike">
                <a:solidFill>
                  <a:schemeClr val="lt1"/>
                </a:solidFill>
                <a:latin typeface="Shadows Into Light"/>
                <a:ea typeface="Shadows Into Light"/>
                <a:cs typeface="Shadows Into Light"/>
                <a:sym typeface="Shadows Into Light"/>
              </a:defRPr>
            </a:lvl8pPr>
            <a:lvl9pPr indent="-101600" lvl="8" marL="3886200" marR="0" rtl="0" algn="l">
              <a:spcBef>
                <a:spcPts val="400"/>
              </a:spcBef>
              <a:buClr>
                <a:schemeClr val="lt1"/>
              </a:buClr>
              <a:buSzPct val="100000"/>
              <a:buFont typeface="Shadows Into Light"/>
              <a:buChar char="•"/>
              <a:defRPr b="0" i="0" sz="2000" u="none" cap="none" strike="noStrike">
                <a:solidFill>
                  <a:schemeClr val="lt1"/>
                </a:solidFill>
                <a:latin typeface="Shadows Into Light"/>
                <a:ea typeface="Shadows Into Light"/>
                <a:cs typeface="Shadows Into Light"/>
                <a:sym typeface="Shadows Into Light"/>
              </a:defRPr>
            </a:lvl9pPr>
          </a:lstStyle>
          <a:p/>
        </p:txBody>
      </p:sp>
      <p:sp>
        <p:nvSpPr>
          <p:cNvPr id="8" name="Shape 8"/>
          <p:cNvSpPr txBox="1"/>
          <p:nvPr>
            <p:ph idx="10" type="dt"/>
          </p:nvPr>
        </p:nvSpPr>
        <p:spPr>
          <a:xfrm>
            <a:off x="457200" y="6356350"/>
            <a:ext cx="2133600" cy="365100"/>
          </a:xfrm>
          <a:prstGeom prst="rect">
            <a:avLst/>
          </a:prstGeom>
          <a:noFill/>
          <a:ln>
            <a:noFill/>
          </a:ln>
        </p:spPr>
        <p:txBody>
          <a:bodyPr anchorCtr="0" anchor="ctr" bIns="91425" lIns="91425" rIns="91425" wrap="square" tIns="91425"/>
          <a:lstStyle>
            <a:lvl1pPr indent="0" lvl="0" marL="0" marR="0" rtl="0" algn="l">
              <a:spcBef>
                <a:spcPts val="0"/>
              </a:spcBef>
              <a:buNone/>
              <a:defRPr b="0" i="0" sz="1200" u="none" cap="none" strike="noStrike">
                <a:solidFill>
                  <a:schemeClr val="lt1"/>
                </a:solidFill>
                <a:latin typeface="Calibri"/>
                <a:ea typeface="Calibri"/>
                <a:cs typeface="Calibri"/>
                <a:sym typeface="Calibri"/>
              </a:defRPr>
            </a:lvl1pPr>
            <a:lvl2pPr indent="0" lvl="1" marL="457200" marR="0" rtl="0" algn="l">
              <a:spcBef>
                <a:spcPts val="0"/>
              </a:spcBef>
              <a:buNone/>
              <a:defRPr b="0" i="0" sz="1800" u="none" cap="none" strike="noStrike">
                <a:solidFill>
                  <a:schemeClr val="lt1"/>
                </a:solidFill>
                <a:latin typeface="Calibri"/>
                <a:ea typeface="Calibri"/>
                <a:cs typeface="Calibri"/>
                <a:sym typeface="Calibri"/>
              </a:defRPr>
            </a:lvl2pPr>
            <a:lvl3pPr indent="0" lvl="2" marL="914400" marR="0" rtl="0" algn="l">
              <a:spcBef>
                <a:spcPts val="0"/>
              </a:spcBef>
              <a:buNone/>
              <a:defRPr b="0" i="0" sz="1800" u="none" cap="none" strike="noStrike">
                <a:solidFill>
                  <a:schemeClr val="lt1"/>
                </a:solidFill>
                <a:latin typeface="Calibri"/>
                <a:ea typeface="Calibri"/>
                <a:cs typeface="Calibri"/>
                <a:sym typeface="Calibri"/>
              </a:defRPr>
            </a:lvl3pPr>
            <a:lvl4pPr indent="0" lvl="3" marL="1371600" marR="0" rtl="0" algn="l">
              <a:spcBef>
                <a:spcPts val="0"/>
              </a:spcBef>
              <a:buNone/>
              <a:defRPr b="0" i="0" sz="1800" u="none" cap="none" strike="noStrike">
                <a:solidFill>
                  <a:schemeClr val="lt1"/>
                </a:solidFill>
                <a:latin typeface="Calibri"/>
                <a:ea typeface="Calibri"/>
                <a:cs typeface="Calibri"/>
                <a:sym typeface="Calibri"/>
              </a:defRPr>
            </a:lvl4pPr>
            <a:lvl5pPr indent="0" lvl="4" marL="1828800" marR="0" rtl="0" algn="l">
              <a:spcBef>
                <a:spcPts val="0"/>
              </a:spcBef>
              <a:buNone/>
              <a:defRPr b="0" i="0" sz="1800" u="none" cap="none" strike="noStrike">
                <a:solidFill>
                  <a:schemeClr val="lt1"/>
                </a:solidFill>
                <a:latin typeface="Calibri"/>
                <a:ea typeface="Calibri"/>
                <a:cs typeface="Calibri"/>
                <a:sym typeface="Calibri"/>
              </a:defRPr>
            </a:lvl5pPr>
            <a:lvl6pPr indent="0" lvl="5" marL="2286000" marR="0" rtl="0" algn="l">
              <a:spcBef>
                <a:spcPts val="0"/>
              </a:spcBef>
              <a:buNone/>
              <a:defRPr b="0" i="0" sz="1800" u="none" cap="none" strike="noStrike">
                <a:solidFill>
                  <a:schemeClr val="lt1"/>
                </a:solidFill>
                <a:latin typeface="Calibri"/>
                <a:ea typeface="Calibri"/>
                <a:cs typeface="Calibri"/>
                <a:sym typeface="Calibri"/>
              </a:defRPr>
            </a:lvl6pPr>
            <a:lvl7pPr indent="0" lvl="6" marL="2743200" marR="0" rtl="0" algn="l">
              <a:spcBef>
                <a:spcPts val="0"/>
              </a:spcBef>
              <a:buNone/>
              <a:defRPr b="0" i="0" sz="1800" u="none" cap="none" strike="noStrike">
                <a:solidFill>
                  <a:schemeClr val="lt1"/>
                </a:solidFill>
                <a:latin typeface="Calibri"/>
                <a:ea typeface="Calibri"/>
                <a:cs typeface="Calibri"/>
                <a:sym typeface="Calibri"/>
              </a:defRPr>
            </a:lvl7pPr>
            <a:lvl8pPr indent="0" lvl="7" marL="3200400" marR="0" rtl="0" algn="l">
              <a:spcBef>
                <a:spcPts val="0"/>
              </a:spcBef>
              <a:buNone/>
              <a:defRPr b="0" i="0" sz="1800" u="none" cap="none" strike="noStrike">
                <a:solidFill>
                  <a:schemeClr val="lt1"/>
                </a:solidFill>
                <a:latin typeface="Calibri"/>
                <a:ea typeface="Calibri"/>
                <a:cs typeface="Calibri"/>
                <a:sym typeface="Calibri"/>
              </a:defRPr>
            </a:lvl8pPr>
            <a:lvl9pPr indent="0" lvl="8" marL="3657600" marR="0" rtl="0" algn="l">
              <a:spcBef>
                <a:spcPts val="0"/>
              </a:spcBef>
              <a:buNone/>
              <a:defRPr b="0" i="0" sz="1800" u="none" cap="none" strike="noStrike">
                <a:solidFill>
                  <a:schemeClr val="lt1"/>
                </a:solidFill>
                <a:latin typeface="Calibri"/>
                <a:ea typeface="Calibri"/>
                <a:cs typeface="Calibri"/>
                <a:sym typeface="Calibri"/>
              </a:defRPr>
            </a:lvl9pPr>
          </a:lstStyle>
          <a:p/>
        </p:txBody>
      </p:sp>
      <p:sp>
        <p:nvSpPr>
          <p:cNvPr id="9" name="Shape 9"/>
          <p:cNvSpPr txBox="1"/>
          <p:nvPr>
            <p:ph idx="11" type="ftr"/>
          </p:nvPr>
        </p:nvSpPr>
        <p:spPr>
          <a:xfrm>
            <a:off x="3124200" y="6356350"/>
            <a:ext cx="2895600" cy="365100"/>
          </a:xfrm>
          <a:prstGeom prst="rect">
            <a:avLst/>
          </a:prstGeom>
          <a:noFill/>
          <a:ln>
            <a:noFill/>
          </a:ln>
        </p:spPr>
        <p:txBody>
          <a:bodyPr anchorCtr="0" anchor="ctr" bIns="91425" lIns="91425" rIns="91425" wrap="square" tIns="91425"/>
          <a:lstStyle>
            <a:lvl1pPr indent="0" lvl="0" marL="0" marR="0" rtl="0" algn="ctr">
              <a:spcBef>
                <a:spcPts val="0"/>
              </a:spcBef>
              <a:buNone/>
              <a:defRPr b="0" i="0" sz="1200" u="none" cap="none" strike="noStrike">
                <a:solidFill>
                  <a:schemeClr val="lt1"/>
                </a:solidFill>
                <a:latin typeface="Calibri"/>
                <a:ea typeface="Calibri"/>
                <a:cs typeface="Calibri"/>
                <a:sym typeface="Calibri"/>
              </a:defRPr>
            </a:lvl1pPr>
            <a:lvl2pPr indent="0" lvl="1" marL="457200" marR="0" rtl="0" algn="l">
              <a:spcBef>
                <a:spcPts val="0"/>
              </a:spcBef>
              <a:buNone/>
              <a:defRPr b="0" i="0" sz="1800" u="none" cap="none" strike="noStrike">
                <a:solidFill>
                  <a:schemeClr val="lt1"/>
                </a:solidFill>
                <a:latin typeface="Calibri"/>
                <a:ea typeface="Calibri"/>
                <a:cs typeface="Calibri"/>
                <a:sym typeface="Calibri"/>
              </a:defRPr>
            </a:lvl2pPr>
            <a:lvl3pPr indent="0" lvl="2" marL="914400" marR="0" rtl="0" algn="l">
              <a:spcBef>
                <a:spcPts val="0"/>
              </a:spcBef>
              <a:buNone/>
              <a:defRPr b="0" i="0" sz="1800" u="none" cap="none" strike="noStrike">
                <a:solidFill>
                  <a:schemeClr val="lt1"/>
                </a:solidFill>
                <a:latin typeface="Calibri"/>
                <a:ea typeface="Calibri"/>
                <a:cs typeface="Calibri"/>
                <a:sym typeface="Calibri"/>
              </a:defRPr>
            </a:lvl3pPr>
            <a:lvl4pPr indent="0" lvl="3" marL="1371600" marR="0" rtl="0" algn="l">
              <a:spcBef>
                <a:spcPts val="0"/>
              </a:spcBef>
              <a:buNone/>
              <a:defRPr b="0" i="0" sz="1800" u="none" cap="none" strike="noStrike">
                <a:solidFill>
                  <a:schemeClr val="lt1"/>
                </a:solidFill>
                <a:latin typeface="Calibri"/>
                <a:ea typeface="Calibri"/>
                <a:cs typeface="Calibri"/>
                <a:sym typeface="Calibri"/>
              </a:defRPr>
            </a:lvl4pPr>
            <a:lvl5pPr indent="0" lvl="4" marL="1828800" marR="0" rtl="0" algn="l">
              <a:spcBef>
                <a:spcPts val="0"/>
              </a:spcBef>
              <a:buNone/>
              <a:defRPr b="0" i="0" sz="1800" u="none" cap="none" strike="noStrike">
                <a:solidFill>
                  <a:schemeClr val="lt1"/>
                </a:solidFill>
                <a:latin typeface="Calibri"/>
                <a:ea typeface="Calibri"/>
                <a:cs typeface="Calibri"/>
                <a:sym typeface="Calibri"/>
              </a:defRPr>
            </a:lvl5pPr>
            <a:lvl6pPr indent="0" lvl="5" marL="2286000" marR="0" rtl="0" algn="l">
              <a:spcBef>
                <a:spcPts val="0"/>
              </a:spcBef>
              <a:buNone/>
              <a:defRPr b="0" i="0" sz="1800" u="none" cap="none" strike="noStrike">
                <a:solidFill>
                  <a:schemeClr val="lt1"/>
                </a:solidFill>
                <a:latin typeface="Calibri"/>
                <a:ea typeface="Calibri"/>
                <a:cs typeface="Calibri"/>
                <a:sym typeface="Calibri"/>
              </a:defRPr>
            </a:lvl6pPr>
            <a:lvl7pPr indent="0" lvl="6" marL="2743200" marR="0" rtl="0" algn="l">
              <a:spcBef>
                <a:spcPts val="0"/>
              </a:spcBef>
              <a:buNone/>
              <a:defRPr b="0" i="0" sz="1800" u="none" cap="none" strike="noStrike">
                <a:solidFill>
                  <a:schemeClr val="lt1"/>
                </a:solidFill>
                <a:latin typeface="Calibri"/>
                <a:ea typeface="Calibri"/>
                <a:cs typeface="Calibri"/>
                <a:sym typeface="Calibri"/>
              </a:defRPr>
            </a:lvl7pPr>
            <a:lvl8pPr indent="0" lvl="7" marL="3200400" marR="0" rtl="0" algn="l">
              <a:spcBef>
                <a:spcPts val="0"/>
              </a:spcBef>
              <a:buNone/>
              <a:defRPr b="0" i="0" sz="1800" u="none" cap="none" strike="noStrike">
                <a:solidFill>
                  <a:schemeClr val="lt1"/>
                </a:solidFill>
                <a:latin typeface="Calibri"/>
                <a:ea typeface="Calibri"/>
                <a:cs typeface="Calibri"/>
                <a:sym typeface="Calibri"/>
              </a:defRPr>
            </a:lvl8pPr>
            <a:lvl9pPr indent="0" lvl="8" marL="3657600" marR="0" rtl="0" algn="l">
              <a:spcBef>
                <a:spcPts val="0"/>
              </a:spcBef>
              <a:buNone/>
              <a:defRPr b="0" i="0" sz="1800" u="none" cap="none" strike="noStrike">
                <a:solidFill>
                  <a:schemeClr val="lt1"/>
                </a:solidFill>
                <a:latin typeface="Calibri"/>
                <a:ea typeface="Calibri"/>
                <a:cs typeface="Calibri"/>
                <a:sym typeface="Calibri"/>
              </a:defRPr>
            </a:lvl9pPr>
          </a:lstStyle>
          <a:p/>
        </p:txBody>
      </p:sp>
      <p:sp>
        <p:nvSpPr>
          <p:cNvPr id="10" name="Shape 10"/>
          <p:cNvSpPr txBox="1"/>
          <p:nvPr>
            <p:ph idx="12" type="sldNum"/>
          </p:nvPr>
        </p:nvSpPr>
        <p:spPr>
          <a:xfrm>
            <a:off x="6553200" y="6356350"/>
            <a:ext cx="2133600" cy="365100"/>
          </a:xfrm>
          <a:prstGeom prst="rect">
            <a:avLst/>
          </a:prstGeom>
          <a:noFill/>
          <a:ln>
            <a:noFill/>
          </a:ln>
        </p:spPr>
        <p:txBody>
          <a:bodyPr anchorCtr="0" anchor="ctr" bIns="45700" lIns="91425" rIns="91425" wrap="square" tIns="45700">
            <a:noAutofit/>
          </a:bodyPr>
          <a:lstStyle/>
          <a:p>
            <a:pPr indent="0" lvl="0" marL="0" marR="0" rtl="0" algn="r">
              <a:spcBef>
                <a:spcPts val="0"/>
              </a:spcBef>
              <a:buSzPct val="25000"/>
              <a:buNone/>
            </a:pPr>
            <a:fld id="{00000000-1234-1234-1234-123412341234}" type="slidenum">
              <a:rPr b="0" i="0" lang="en" sz="1200" u="none" cap="none" strike="noStrike">
                <a:solidFill>
                  <a:schemeClr val="lt1"/>
                </a:solidFill>
                <a:latin typeface="Calibri"/>
                <a:ea typeface="Calibri"/>
                <a:cs typeface="Calibri"/>
                <a:sym typeface="Calibri"/>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dk1"/>
        </a:solidFill>
      </p:bgPr>
    </p:bg>
    <p:spTree>
      <p:nvGrpSpPr>
        <p:cNvPr id="80" name="Shape 80"/>
        <p:cNvGrpSpPr/>
        <p:nvPr/>
      </p:nvGrpSpPr>
      <p:grpSpPr>
        <a:xfrm>
          <a:off x="0" y="0"/>
          <a:ext cx="0" cy="0"/>
          <a:chOff x="0" y="0"/>
          <a:chExt cx="0" cy="0"/>
        </a:xfrm>
      </p:grpSpPr>
      <p:sp>
        <p:nvSpPr>
          <p:cNvPr id="81" name="Shape 81"/>
          <p:cNvSpPr txBox="1"/>
          <p:nvPr>
            <p:ph type="title"/>
          </p:nvPr>
        </p:nvSpPr>
        <p:spPr>
          <a:xfrm>
            <a:off x="457200" y="274638"/>
            <a:ext cx="8229600" cy="1143000"/>
          </a:xfrm>
          <a:prstGeom prst="rect">
            <a:avLst/>
          </a:prstGeom>
          <a:noFill/>
          <a:ln>
            <a:noFill/>
          </a:ln>
        </p:spPr>
        <p:txBody>
          <a:bodyPr anchorCtr="0" anchor="ctr" bIns="91425" lIns="91425" rIns="91425" wrap="square" tIns="91425"/>
          <a:lstStyle>
            <a:lvl1pPr indent="0" lvl="0" marL="0" marR="0" rtl="0" algn="ctr">
              <a:spcBef>
                <a:spcPts val="0"/>
              </a:spcBef>
              <a:buClr>
                <a:schemeClr val="lt1"/>
              </a:buClr>
              <a:buFont typeface="Calibri"/>
              <a:buNone/>
              <a:defRPr b="0" i="0" sz="4400" u="none" cap="none" strike="noStrike">
                <a:solidFill>
                  <a:schemeClr val="lt1"/>
                </a:solidFill>
                <a:latin typeface="Calibri"/>
                <a:ea typeface="Calibri"/>
                <a:cs typeface="Calibri"/>
                <a:sym typeface="Calibri"/>
              </a:defRPr>
            </a:lvl1pPr>
            <a:lvl2pPr indent="0" lvl="1" rtl="0">
              <a:spcBef>
                <a:spcPts val="0"/>
              </a:spcBef>
              <a:buNone/>
              <a:defRPr sz="1800"/>
            </a:lvl2pPr>
            <a:lvl3pPr indent="0" lvl="2" rtl="0">
              <a:spcBef>
                <a:spcPts val="0"/>
              </a:spcBef>
              <a:buNone/>
              <a:defRPr sz="1800"/>
            </a:lvl3pPr>
            <a:lvl4pPr indent="0" lvl="3" rtl="0">
              <a:spcBef>
                <a:spcPts val="0"/>
              </a:spcBef>
              <a:buNone/>
              <a:defRPr sz="1800"/>
            </a:lvl4pPr>
            <a:lvl5pPr indent="0" lvl="4" rtl="0">
              <a:spcBef>
                <a:spcPts val="0"/>
              </a:spcBef>
              <a:buNone/>
              <a:defRPr sz="1800"/>
            </a:lvl5pPr>
            <a:lvl6pPr indent="0" lvl="5" rtl="0">
              <a:spcBef>
                <a:spcPts val="0"/>
              </a:spcBef>
              <a:buNone/>
              <a:defRPr sz="1800"/>
            </a:lvl6pPr>
            <a:lvl7pPr indent="0" lvl="6" rtl="0">
              <a:spcBef>
                <a:spcPts val="0"/>
              </a:spcBef>
              <a:buNone/>
              <a:defRPr sz="1800"/>
            </a:lvl7pPr>
            <a:lvl8pPr indent="0" lvl="7" rtl="0">
              <a:spcBef>
                <a:spcPts val="0"/>
              </a:spcBef>
              <a:buNone/>
              <a:defRPr sz="1800"/>
            </a:lvl8pPr>
            <a:lvl9pPr indent="0" lvl="8" rtl="0">
              <a:spcBef>
                <a:spcPts val="0"/>
              </a:spcBef>
              <a:buNone/>
              <a:defRPr sz="1800"/>
            </a:lvl9pPr>
          </a:lstStyle>
          <a:p/>
        </p:txBody>
      </p:sp>
      <p:sp>
        <p:nvSpPr>
          <p:cNvPr id="82" name="Shape 82"/>
          <p:cNvSpPr txBox="1"/>
          <p:nvPr>
            <p:ph idx="1" type="body"/>
          </p:nvPr>
        </p:nvSpPr>
        <p:spPr>
          <a:xfrm>
            <a:off x="457200" y="1600200"/>
            <a:ext cx="8229600" cy="4526100"/>
          </a:xfrm>
          <a:prstGeom prst="rect">
            <a:avLst/>
          </a:prstGeom>
          <a:noFill/>
          <a:ln>
            <a:noFill/>
          </a:ln>
        </p:spPr>
        <p:txBody>
          <a:bodyPr anchorCtr="0" anchor="t" bIns="91425" lIns="91425" rIns="91425" wrap="square" tIns="91425"/>
          <a:lstStyle>
            <a:lvl1pPr indent="-139700" lvl="0" marL="342900" marR="0" rtl="0" algn="l">
              <a:spcBef>
                <a:spcPts val="640"/>
              </a:spcBef>
              <a:buClr>
                <a:schemeClr val="lt1"/>
              </a:buClr>
              <a:buSzPct val="100000"/>
              <a:buFont typeface="Arial"/>
              <a:buChar char="•"/>
              <a:defRPr b="0" i="0" sz="3200" u="none" cap="none" strike="noStrike">
                <a:solidFill>
                  <a:schemeClr val="lt1"/>
                </a:solidFill>
                <a:latin typeface="Calibri"/>
                <a:ea typeface="Calibri"/>
                <a:cs typeface="Calibri"/>
                <a:sym typeface="Calibri"/>
              </a:defRPr>
            </a:lvl1pPr>
            <a:lvl2pPr indent="-107950" lvl="1" marL="742950" marR="0" rtl="0" algn="l">
              <a:spcBef>
                <a:spcPts val="560"/>
              </a:spcBef>
              <a:buClr>
                <a:schemeClr val="lt1"/>
              </a:buClr>
              <a:buSzPct val="100000"/>
              <a:buFont typeface="Arial"/>
              <a:buChar char="–"/>
              <a:defRPr b="0" i="0" sz="2800" u="none" cap="none" strike="noStrike">
                <a:solidFill>
                  <a:schemeClr val="lt1"/>
                </a:solidFill>
                <a:latin typeface="Calibri"/>
                <a:ea typeface="Calibri"/>
                <a:cs typeface="Calibri"/>
                <a:sym typeface="Calibri"/>
              </a:defRPr>
            </a:lvl2pPr>
            <a:lvl3pPr indent="-76200" lvl="2" marL="1143000" marR="0" rtl="0" algn="l">
              <a:spcBef>
                <a:spcPts val="480"/>
              </a:spcBef>
              <a:buClr>
                <a:schemeClr val="lt1"/>
              </a:buClr>
              <a:buSzPct val="100000"/>
              <a:buFont typeface="Arial"/>
              <a:buChar char="•"/>
              <a:defRPr b="0" i="0" sz="2400" u="none" cap="none" strike="noStrike">
                <a:solidFill>
                  <a:schemeClr val="lt1"/>
                </a:solidFill>
                <a:latin typeface="Calibri"/>
                <a:ea typeface="Calibri"/>
                <a:cs typeface="Calibri"/>
                <a:sym typeface="Calibri"/>
              </a:defRPr>
            </a:lvl3pPr>
            <a:lvl4pPr indent="-101600" lvl="3" marL="1600200" marR="0" rtl="0" algn="l">
              <a:spcBef>
                <a:spcPts val="400"/>
              </a:spcBef>
              <a:buClr>
                <a:schemeClr val="lt1"/>
              </a:buClr>
              <a:buSzPct val="100000"/>
              <a:buFont typeface="Arial"/>
              <a:buChar char="–"/>
              <a:defRPr b="0" i="0" sz="2000" u="none" cap="none" strike="noStrike">
                <a:solidFill>
                  <a:schemeClr val="lt1"/>
                </a:solidFill>
                <a:latin typeface="Calibri"/>
                <a:ea typeface="Calibri"/>
                <a:cs typeface="Calibri"/>
                <a:sym typeface="Calibri"/>
              </a:defRPr>
            </a:lvl4pPr>
            <a:lvl5pPr indent="-101600" lvl="4" marL="2057400" marR="0" rtl="0" algn="l">
              <a:spcBef>
                <a:spcPts val="400"/>
              </a:spcBef>
              <a:buClr>
                <a:schemeClr val="lt1"/>
              </a:buClr>
              <a:buSzPct val="100000"/>
              <a:buFont typeface="Arial"/>
              <a:buChar char="»"/>
              <a:defRPr b="0" i="0" sz="2000" u="none" cap="none" strike="noStrike">
                <a:solidFill>
                  <a:schemeClr val="lt1"/>
                </a:solidFill>
                <a:latin typeface="Calibri"/>
                <a:ea typeface="Calibri"/>
                <a:cs typeface="Calibri"/>
                <a:sym typeface="Calibri"/>
              </a:defRPr>
            </a:lvl5pPr>
            <a:lvl6pPr indent="-101600" lvl="5" marL="2514600" marR="0" rtl="0" algn="l">
              <a:spcBef>
                <a:spcPts val="400"/>
              </a:spcBef>
              <a:buClr>
                <a:schemeClr val="lt1"/>
              </a:buClr>
              <a:buSzPct val="100000"/>
              <a:buFont typeface="Arial"/>
              <a:buChar char="•"/>
              <a:defRPr b="0" i="0" sz="2000" u="none" cap="none" strike="noStrike">
                <a:solidFill>
                  <a:schemeClr val="lt1"/>
                </a:solidFill>
                <a:latin typeface="Calibri"/>
                <a:ea typeface="Calibri"/>
                <a:cs typeface="Calibri"/>
                <a:sym typeface="Calibri"/>
              </a:defRPr>
            </a:lvl6pPr>
            <a:lvl7pPr indent="-101600" lvl="6" marL="2971800" marR="0" rtl="0" algn="l">
              <a:spcBef>
                <a:spcPts val="400"/>
              </a:spcBef>
              <a:buClr>
                <a:schemeClr val="lt1"/>
              </a:buClr>
              <a:buSzPct val="100000"/>
              <a:buFont typeface="Arial"/>
              <a:buChar char="•"/>
              <a:defRPr b="0" i="0" sz="2000" u="none" cap="none" strike="noStrike">
                <a:solidFill>
                  <a:schemeClr val="lt1"/>
                </a:solidFill>
                <a:latin typeface="Calibri"/>
                <a:ea typeface="Calibri"/>
                <a:cs typeface="Calibri"/>
                <a:sym typeface="Calibri"/>
              </a:defRPr>
            </a:lvl7pPr>
            <a:lvl8pPr indent="-101600" lvl="7" marL="3429000" marR="0" rtl="0" algn="l">
              <a:spcBef>
                <a:spcPts val="400"/>
              </a:spcBef>
              <a:buClr>
                <a:schemeClr val="lt1"/>
              </a:buClr>
              <a:buSzPct val="100000"/>
              <a:buFont typeface="Arial"/>
              <a:buChar char="•"/>
              <a:defRPr b="0" i="0" sz="2000" u="none" cap="none" strike="noStrike">
                <a:solidFill>
                  <a:schemeClr val="lt1"/>
                </a:solidFill>
                <a:latin typeface="Calibri"/>
                <a:ea typeface="Calibri"/>
                <a:cs typeface="Calibri"/>
                <a:sym typeface="Calibri"/>
              </a:defRPr>
            </a:lvl8pPr>
            <a:lvl9pPr indent="-101600" lvl="8" marL="3886200" marR="0" rtl="0" algn="l">
              <a:spcBef>
                <a:spcPts val="400"/>
              </a:spcBef>
              <a:buClr>
                <a:schemeClr val="lt1"/>
              </a:buClr>
              <a:buSzPct val="100000"/>
              <a:buFont typeface="Arial"/>
              <a:buChar char="•"/>
              <a:defRPr b="0" i="0" sz="2000" u="none" cap="none" strike="noStrike">
                <a:solidFill>
                  <a:schemeClr val="lt1"/>
                </a:solidFill>
                <a:latin typeface="Calibri"/>
                <a:ea typeface="Calibri"/>
                <a:cs typeface="Calibri"/>
                <a:sym typeface="Calibri"/>
              </a:defRPr>
            </a:lvl9pPr>
          </a:lstStyle>
          <a:p/>
        </p:txBody>
      </p:sp>
      <p:sp>
        <p:nvSpPr>
          <p:cNvPr id="83" name="Shape 83"/>
          <p:cNvSpPr txBox="1"/>
          <p:nvPr>
            <p:ph idx="10" type="dt"/>
          </p:nvPr>
        </p:nvSpPr>
        <p:spPr>
          <a:xfrm>
            <a:off x="457200" y="6356350"/>
            <a:ext cx="2133600" cy="365100"/>
          </a:xfrm>
          <a:prstGeom prst="rect">
            <a:avLst/>
          </a:prstGeom>
          <a:noFill/>
          <a:ln>
            <a:noFill/>
          </a:ln>
        </p:spPr>
        <p:txBody>
          <a:bodyPr anchorCtr="0" anchor="ctr" bIns="91425" lIns="91425" rIns="91425" wrap="square" tIns="91425"/>
          <a:lstStyle>
            <a:lvl1pPr indent="0" lvl="0" marL="0" marR="0" rtl="0" algn="l">
              <a:spcBef>
                <a:spcPts val="0"/>
              </a:spcBef>
              <a:buNone/>
              <a:defRPr b="0" i="0" sz="1200" u="none" cap="none" strike="noStrike">
                <a:solidFill>
                  <a:schemeClr val="lt1"/>
                </a:solidFill>
                <a:latin typeface="Calibri"/>
                <a:ea typeface="Calibri"/>
                <a:cs typeface="Calibri"/>
                <a:sym typeface="Calibri"/>
              </a:defRPr>
            </a:lvl1pPr>
            <a:lvl2pPr indent="0" lvl="1" marL="457200" marR="0" rtl="0" algn="l">
              <a:spcBef>
                <a:spcPts val="0"/>
              </a:spcBef>
              <a:buNone/>
              <a:defRPr b="0" i="0" sz="1800" u="none" cap="none" strike="noStrike">
                <a:solidFill>
                  <a:schemeClr val="lt1"/>
                </a:solidFill>
                <a:latin typeface="Calibri"/>
                <a:ea typeface="Calibri"/>
                <a:cs typeface="Calibri"/>
                <a:sym typeface="Calibri"/>
              </a:defRPr>
            </a:lvl2pPr>
            <a:lvl3pPr indent="0" lvl="2" marL="914400" marR="0" rtl="0" algn="l">
              <a:spcBef>
                <a:spcPts val="0"/>
              </a:spcBef>
              <a:buNone/>
              <a:defRPr b="0" i="0" sz="1800" u="none" cap="none" strike="noStrike">
                <a:solidFill>
                  <a:schemeClr val="lt1"/>
                </a:solidFill>
                <a:latin typeface="Calibri"/>
                <a:ea typeface="Calibri"/>
                <a:cs typeface="Calibri"/>
                <a:sym typeface="Calibri"/>
              </a:defRPr>
            </a:lvl3pPr>
            <a:lvl4pPr indent="0" lvl="3" marL="1371600" marR="0" rtl="0" algn="l">
              <a:spcBef>
                <a:spcPts val="0"/>
              </a:spcBef>
              <a:buNone/>
              <a:defRPr b="0" i="0" sz="1800" u="none" cap="none" strike="noStrike">
                <a:solidFill>
                  <a:schemeClr val="lt1"/>
                </a:solidFill>
                <a:latin typeface="Calibri"/>
                <a:ea typeface="Calibri"/>
                <a:cs typeface="Calibri"/>
                <a:sym typeface="Calibri"/>
              </a:defRPr>
            </a:lvl4pPr>
            <a:lvl5pPr indent="0" lvl="4" marL="1828800" marR="0" rtl="0" algn="l">
              <a:spcBef>
                <a:spcPts val="0"/>
              </a:spcBef>
              <a:buNone/>
              <a:defRPr b="0" i="0" sz="1800" u="none" cap="none" strike="noStrike">
                <a:solidFill>
                  <a:schemeClr val="lt1"/>
                </a:solidFill>
                <a:latin typeface="Calibri"/>
                <a:ea typeface="Calibri"/>
                <a:cs typeface="Calibri"/>
                <a:sym typeface="Calibri"/>
              </a:defRPr>
            </a:lvl5pPr>
            <a:lvl6pPr indent="0" lvl="5" marL="2286000" marR="0" rtl="0" algn="l">
              <a:spcBef>
                <a:spcPts val="0"/>
              </a:spcBef>
              <a:buNone/>
              <a:defRPr b="0" i="0" sz="1800" u="none" cap="none" strike="noStrike">
                <a:solidFill>
                  <a:schemeClr val="lt1"/>
                </a:solidFill>
                <a:latin typeface="Calibri"/>
                <a:ea typeface="Calibri"/>
                <a:cs typeface="Calibri"/>
                <a:sym typeface="Calibri"/>
              </a:defRPr>
            </a:lvl6pPr>
            <a:lvl7pPr indent="0" lvl="6" marL="2743200" marR="0" rtl="0" algn="l">
              <a:spcBef>
                <a:spcPts val="0"/>
              </a:spcBef>
              <a:buNone/>
              <a:defRPr b="0" i="0" sz="1800" u="none" cap="none" strike="noStrike">
                <a:solidFill>
                  <a:schemeClr val="lt1"/>
                </a:solidFill>
                <a:latin typeface="Calibri"/>
                <a:ea typeface="Calibri"/>
                <a:cs typeface="Calibri"/>
                <a:sym typeface="Calibri"/>
              </a:defRPr>
            </a:lvl7pPr>
            <a:lvl8pPr indent="0" lvl="7" marL="3200400" marR="0" rtl="0" algn="l">
              <a:spcBef>
                <a:spcPts val="0"/>
              </a:spcBef>
              <a:buNone/>
              <a:defRPr b="0" i="0" sz="1800" u="none" cap="none" strike="noStrike">
                <a:solidFill>
                  <a:schemeClr val="lt1"/>
                </a:solidFill>
                <a:latin typeface="Calibri"/>
                <a:ea typeface="Calibri"/>
                <a:cs typeface="Calibri"/>
                <a:sym typeface="Calibri"/>
              </a:defRPr>
            </a:lvl8pPr>
            <a:lvl9pPr indent="0" lvl="8" marL="3657600" marR="0" rtl="0" algn="l">
              <a:spcBef>
                <a:spcPts val="0"/>
              </a:spcBef>
              <a:buNone/>
              <a:defRPr b="0" i="0" sz="1800" u="none" cap="none" strike="noStrike">
                <a:solidFill>
                  <a:schemeClr val="lt1"/>
                </a:solidFill>
                <a:latin typeface="Calibri"/>
                <a:ea typeface="Calibri"/>
                <a:cs typeface="Calibri"/>
                <a:sym typeface="Calibri"/>
              </a:defRPr>
            </a:lvl9pPr>
          </a:lstStyle>
          <a:p/>
        </p:txBody>
      </p:sp>
      <p:sp>
        <p:nvSpPr>
          <p:cNvPr id="84" name="Shape 84"/>
          <p:cNvSpPr txBox="1"/>
          <p:nvPr>
            <p:ph idx="11" type="ftr"/>
          </p:nvPr>
        </p:nvSpPr>
        <p:spPr>
          <a:xfrm>
            <a:off x="3124200" y="6356350"/>
            <a:ext cx="2895600" cy="365100"/>
          </a:xfrm>
          <a:prstGeom prst="rect">
            <a:avLst/>
          </a:prstGeom>
          <a:noFill/>
          <a:ln>
            <a:noFill/>
          </a:ln>
        </p:spPr>
        <p:txBody>
          <a:bodyPr anchorCtr="0" anchor="ctr" bIns="91425" lIns="91425" rIns="91425" wrap="square" tIns="91425"/>
          <a:lstStyle>
            <a:lvl1pPr indent="0" lvl="0" marL="0" marR="0" rtl="0" algn="ctr">
              <a:spcBef>
                <a:spcPts val="0"/>
              </a:spcBef>
              <a:buNone/>
              <a:defRPr b="0" i="0" sz="1200" u="none" cap="none" strike="noStrike">
                <a:solidFill>
                  <a:schemeClr val="lt1"/>
                </a:solidFill>
                <a:latin typeface="Calibri"/>
                <a:ea typeface="Calibri"/>
                <a:cs typeface="Calibri"/>
                <a:sym typeface="Calibri"/>
              </a:defRPr>
            </a:lvl1pPr>
            <a:lvl2pPr indent="0" lvl="1" marL="457200" marR="0" rtl="0" algn="l">
              <a:spcBef>
                <a:spcPts val="0"/>
              </a:spcBef>
              <a:buNone/>
              <a:defRPr b="0" i="0" sz="1800" u="none" cap="none" strike="noStrike">
                <a:solidFill>
                  <a:schemeClr val="lt1"/>
                </a:solidFill>
                <a:latin typeface="Calibri"/>
                <a:ea typeface="Calibri"/>
                <a:cs typeface="Calibri"/>
                <a:sym typeface="Calibri"/>
              </a:defRPr>
            </a:lvl2pPr>
            <a:lvl3pPr indent="0" lvl="2" marL="914400" marR="0" rtl="0" algn="l">
              <a:spcBef>
                <a:spcPts val="0"/>
              </a:spcBef>
              <a:buNone/>
              <a:defRPr b="0" i="0" sz="1800" u="none" cap="none" strike="noStrike">
                <a:solidFill>
                  <a:schemeClr val="lt1"/>
                </a:solidFill>
                <a:latin typeface="Calibri"/>
                <a:ea typeface="Calibri"/>
                <a:cs typeface="Calibri"/>
                <a:sym typeface="Calibri"/>
              </a:defRPr>
            </a:lvl3pPr>
            <a:lvl4pPr indent="0" lvl="3" marL="1371600" marR="0" rtl="0" algn="l">
              <a:spcBef>
                <a:spcPts val="0"/>
              </a:spcBef>
              <a:buNone/>
              <a:defRPr b="0" i="0" sz="1800" u="none" cap="none" strike="noStrike">
                <a:solidFill>
                  <a:schemeClr val="lt1"/>
                </a:solidFill>
                <a:latin typeface="Calibri"/>
                <a:ea typeface="Calibri"/>
                <a:cs typeface="Calibri"/>
                <a:sym typeface="Calibri"/>
              </a:defRPr>
            </a:lvl4pPr>
            <a:lvl5pPr indent="0" lvl="4" marL="1828800" marR="0" rtl="0" algn="l">
              <a:spcBef>
                <a:spcPts val="0"/>
              </a:spcBef>
              <a:buNone/>
              <a:defRPr b="0" i="0" sz="1800" u="none" cap="none" strike="noStrike">
                <a:solidFill>
                  <a:schemeClr val="lt1"/>
                </a:solidFill>
                <a:latin typeface="Calibri"/>
                <a:ea typeface="Calibri"/>
                <a:cs typeface="Calibri"/>
                <a:sym typeface="Calibri"/>
              </a:defRPr>
            </a:lvl5pPr>
            <a:lvl6pPr indent="0" lvl="5" marL="2286000" marR="0" rtl="0" algn="l">
              <a:spcBef>
                <a:spcPts val="0"/>
              </a:spcBef>
              <a:buNone/>
              <a:defRPr b="0" i="0" sz="1800" u="none" cap="none" strike="noStrike">
                <a:solidFill>
                  <a:schemeClr val="lt1"/>
                </a:solidFill>
                <a:latin typeface="Calibri"/>
                <a:ea typeface="Calibri"/>
                <a:cs typeface="Calibri"/>
                <a:sym typeface="Calibri"/>
              </a:defRPr>
            </a:lvl6pPr>
            <a:lvl7pPr indent="0" lvl="6" marL="2743200" marR="0" rtl="0" algn="l">
              <a:spcBef>
                <a:spcPts val="0"/>
              </a:spcBef>
              <a:buNone/>
              <a:defRPr b="0" i="0" sz="1800" u="none" cap="none" strike="noStrike">
                <a:solidFill>
                  <a:schemeClr val="lt1"/>
                </a:solidFill>
                <a:latin typeface="Calibri"/>
                <a:ea typeface="Calibri"/>
                <a:cs typeface="Calibri"/>
                <a:sym typeface="Calibri"/>
              </a:defRPr>
            </a:lvl7pPr>
            <a:lvl8pPr indent="0" lvl="7" marL="3200400" marR="0" rtl="0" algn="l">
              <a:spcBef>
                <a:spcPts val="0"/>
              </a:spcBef>
              <a:buNone/>
              <a:defRPr b="0" i="0" sz="1800" u="none" cap="none" strike="noStrike">
                <a:solidFill>
                  <a:schemeClr val="lt1"/>
                </a:solidFill>
                <a:latin typeface="Calibri"/>
                <a:ea typeface="Calibri"/>
                <a:cs typeface="Calibri"/>
                <a:sym typeface="Calibri"/>
              </a:defRPr>
            </a:lvl8pPr>
            <a:lvl9pPr indent="0" lvl="8" marL="3657600" marR="0" rtl="0" algn="l">
              <a:spcBef>
                <a:spcPts val="0"/>
              </a:spcBef>
              <a:buNone/>
              <a:defRPr b="0" i="0" sz="1800" u="none" cap="none" strike="noStrike">
                <a:solidFill>
                  <a:schemeClr val="lt1"/>
                </a:solidFill>
                <a:latin typeface="Calibri"/>
                <a:ea typeface="Calibri"/>
                <a:cs typeface="Calibri"/>
                <a:sym typeface="Calibri"/>
              </a:defRPr>
            </a:lvl9pPr>
          </a:lstStyle>
          <a:p/>
        </p:txBody>
      </p:sp>
      <p:sp>
        <p:nvSpPr>
          <p:cNvPr id="85" name="Shape 85"/>
          <p:cNvSpPr txBox="1"/>
          <p:nvPr>
            <p:ph idx="12" type="sldNum"/>
          </p:nvPr>
        </p:nvSpPr>
        <p:spPr>
          <a:xfrm>
            <a:off x="6553200" y="6356350"/>
            <a:ext cx="2133600" cy="365100"/>
          </a:xfrm>
          <a:prstGeom prst="rect">
            <a:avLst/>
          </a:prstGeom>
          <a:noFill/>
          <a:ln>
            <a:noFill/>
          </a:ln>
        </p:spPr>
        <p:txBody>
          <a:bodyPr anchorCtr="0" anchor="ctr" bIns="45700" lIns="91425" rIns="91425" wrap="square" tIns="45700">
            <a:noAutofit/>
          </a:bodyPr>
          <a:lstStyle/>
          <a:p>
            <a:pPr indent="0" lvl="0" marL="0" marR="0" rtl="0" algn="r">
              <a:spcBef>
                <a:spcPts val="0"/>
              </a:spcBef>
              <a:buSzPct val="25000"/>
              <a:buNone/>
            </a:pPr>
            <a:fld id="{00000000-1234-1234-1234-123412341234}" type="slidenum">
              <a:rPr b="0" i="0" lang="en" sz="1200" u="none" cap="none" strike="noStrike">
                <a:solidFill>
                  <a:schemeClr val="lt1"/>
                </a:solidFill>
                <a:latin typeface="Calibri"/>
                <a:ea typeface="Calibri"/>
                <a:cs typeface="Calibri"/>
                <a:sym typeface="Calibri"/>
              </a:rPr>
              <a:t>‹#›</a:t>
            </a:fld>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xml"/><Relationship Id="rId3" Type="http://schemas.openxmlformats.org/officeDocument/2006/relationships/hyperlink" Target="http://www.learner.org/courses/envsci/interactives/demographics/demog.html"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7.png"/><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8.png"/><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2.png"/><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1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9.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9.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14.png"/><Relationship Id="rId4" Type="http://schemas.openxmlformats.org/officeDocument/2006/relationships/image" Target="../media/image16.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6.xml"/><Relationship Id="rId3" Type="http://schemas.openxmlformats.org/officeDocument/2006/relationships/image" Target="../media/image1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 Id="rId3" Type="http://schemas.openxmlformats.org/officeDocument/2006/relationships/image" Target="../media/image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 Id="rId3"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6.xml"/><Relationship Id="rId3" Type="http://schemas.openxmlformats.org/officeDocument/2006/relationships/image" Target="../media/image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7.xml"/><Relationship Id="rId3"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8.xml"/><Relationship Id="rId3"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9.xml"/><Relationship Id="rId3" Type="http://schemas.openxmlformats.org/officeDocument/2006/relationships/hyperlink" Target="http://www.youtube.com/watch?v=XFpM5e_6rtM" TargetMode="External"/><Relationship Id="rId4" Type="http://schemas.openxmlformats.org/officeDocument/2006/relationships/image" Target="../media/image1.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8" name="Shape 158"/>
        <p:cNvGrpSpPr/>
        <p:nvPr/>
      </p:nvGrpSpPr>
      <p:grpSpPr>
        <a:xfrm>
          <a:off x="0" y="0"/>
          <a:ext cx="0" cy="0"/>
          <a:chOff x="0" y="0"/>
          <a:chExt cx="0" cy="0"/>
        </a:xfrm>
      </p:grpSpPr>
      <p:sp>
        <p:nvSpPr>
          <p:cNvPr id="159" name="Shape 159"/>
          <p:cNvSpPr txBox="1"/>
          <p:nvPr>
            <p:ph type="ctrTitle"/>
          </p:nvPr>
        </p:nvSpPr>
        <p:spPr>
          <a:xfrm>
            <a:off x="685800" y="2130425"/>
            <a:ext cx="7772400" cy="1470000"/>
          </a:xfrm>
          <a:prstGeom prst="rect">
            <a:avLst/>
          </a:prstGeom>
          <a:noFill/>
          <a:ln>
            <a:noFill/>
          </a:ln>
        </p:spPr>
        <p:txBody>
          <a:bodyPr anchorCtr="0" anchor="ctr" bIns="45700" lIns="91425" rIns="91425" wrap="square" tIns="45700">
            <a:noAutofit/>
          </a:bodyPr>
          <a:lstStyle/>
          <a:p>
            <a:pPr indent="0" lvl="0" marL="0" marR="0" rtl="0" algn="ctr">
              <a:spcBef>
                <a:spcPts val="0"/>
              </a:spcBef>
              <a:buClr>
                <a:schemeClr val="lt1"/>
              </a:buClr>
              <a:buSzPct val="25000"/>
              <a:buFont typeface="Calibri"/>
              <a:buNone/>
            </a:pPr>
            <a:r>
              <a:rPr b="0" i="0" lang="en" sz="4800" u="none" cap="none" strike="noStrike">
                <a:solidFill>
                  <a:schemeClr val="lt1"/>
                </a:solidFill>
                <a:latin typeface="Fredericka the Great"/>
                <a:ea typeface="Fredericka the Great"/>
                <a:cs typeface="Fredericka the Great"/>
                <a:sym typeface="Fredericka the Great"/>
              </a:rPr>
              <a:t>Demographic Transition Model</a:t>
            </a:r>
            <a:br>
              <a:rPr b="0" i="0" lang="en" sz="4800" u="none" cap="none" strike="noStrike">
                <a:solidFill>
                  <a:schemeClr val="lt1"/>
                </a:solidFill>
                <a:latin typeface="Fredericka the Great"/>
                <a:ea typeface="Fredericka the Great"/>
                <a:cs typeface="Fredericka the Great"/>
                <a:sym typeface="Fredericka the Great"/>
              </a:rPr>
            </a:br>
            <a:r>
              <a:rPr b="0" i="0" lang="en" sz="4800" u="none" cap="none" strike="noStrike">
                <a:solidFill>
                  <a:schemeClr val="lt1"/>
                </a:solidFill>
                <a:latin typeface="Fredericka the Great"/>
                <a:ea typeface="Fredericka the Great"/>
                <a:cs typeface="Fredericka the Great"/>
                <a:sym typeface="Fredericka the Great"/>
              </a:rPr>
              <a:t>&amp; </a:t>
            </a:r>
          </a:p>
          <a:p>
            <a:pPr indent="0" lvl="0" marL="0" marR="0" rtl="0" algn="ctr">
              <a:spcBef>
                <a:spcPts val="0"/>
              </a:spcBef>
              <a:buClr>
                <a:schemeClr val="lt1"/>
              </a:buClr>
              <a:buSzPct val="25000"/>
              <a:buFont typeface="Calibri"/>
              <a:buNone/>
            </a:pPr>
            <a:r>
              <a:rPr b="0" i="0" lang="en" sz="4800" u="none" cap="none" strike="noStrike">
                <a:solidFill>
                  <a:schemeClr val="lt1"/>
                </a:solidFill>
                <a:latin typeface="Fredericka the Great"/>
                <a:ea typeface="Fredericka the Great"/>
                <a:cs typeface="Fredericka the Great"/>
                <a:sym typeface="Fredericka the Great"/>
              </a:rPr>
              <a:t>Age Structure Diagrams</a:t>
            </a:r>
          </a:p>
        </p:txBody>
      </p:sp>
      <p:sp>
        <p:nvSpPr>
          <p:cNvPr id="160" name="Shape 160"/>
          <p:cNvSpPr txBox="1"/>
          <p:nvPr>
            <p:ph idx="1" type="subTitle"/>
          </p:nvPr>
        </p:nvSpPr>
        <p:spPr>
          <a:xfrm>
            <a:off x="1371600" y="4343400"/>
            <a:ext cx="6400800" cy="1752600"/>
          </a:xfrm>
          <a:prstGeom prst="rect">
            <a:avLst/>
          </a:prstGeom>
          <a:noFill/>
          <a:ln>
            <a:noFill/>
          </a:ln>
        </p:spPr>
        <p:txBody>
          <a:bodyPr anchorCtr="0" anchor="t" bIns="45700" lIns="91425" rIns="91425" wrap="square" tIns="45700">
            <a:noAutofit/>
          </a:bodyPr>
          <a:lstStyle/>
          <a:p>
            <a:pPr indent="0" lvl="0" marL="0" marR="0" rtl="0" algn="ctr">
              <a:spcBef>
                <a:spcPts val="0"/>
              </a:spcBef>
              <a:buClr>
                <a:schemeClr val="lt1"/>
              </a:buClr>
              <a:buSzPct val="25000"/>
              <a:buFont typeface="Arial"/>
              <a:buNone/>
            </a:pPr>
            <a:r>
              <a:rPr b="0" i="0" lang="en" sz="3200" u="none" cap="none" strike="noStrike">
                <a:solidFill>
                  <a:schemeClr val="lt1"/>
                </a:solidFill>
                <a:latin typeface="Calibri"/>
                <a:ea typeface="Calibri"/>
                <a:cs typeface="Calibri"/>
                <a:sym typeface="Calibri"/>
              </a:rPr>
              <a:t>{Human Population</a:t>
            </a: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8" name="Shape 208"/>
        <p:cNvGrpSpPr/>
        <p:nvPr/>
      </p:nvGrpSpPr>
      <p:grpSpPr>
        <a:xfrm>
          <a:off x="0" y="0"/>
          <a:ext cx="0" cy="0"/>
          <a:chOff x="0" y="0"/>
          <a:chExt cx="0" cy="0"/>
        </a:xfrm>
      </p:grpSpPr>
      <p:sp>
        <p:nvSpPr>
          <p:cNvPr id="209" name="Shape 209"/>
          <p:cNvSpPr txBox="1"/>
          <p:nvPr>
            <p:ph type="title"/>
          </p:nvPr>
        </p:nvSpPr>
        <p:spPr>
          <a:xfrm>
            <a:off x="457200" y="0"/>
            <a:ext cx="8229600" cy="869100"/>
          </a:xfrm>
          <a:prstGeom prst="rect">
            <a:avLst/>
          </a:prstGeom>
          <a:noFill/>
          <a:ln>
            <a:noFill/>
          </a:ln>
        </p:spPr>
        <p:txBody>
          <a:bodyPr anchorCtr="0" anchor="ctr" bIns="45700" lIns="91425" rIns="91425" wrap="square" tIns="45700">
            <a:noAutofit/>
          </a:bodyPr>
          <a:lstStyle/>
          <a:p>
            <a:pPr indent="0" lvl="0" marL="0" marR="0" rtl="0" algn="ctr">
              <a:spcBef>
                <a:spcPts val="0"/>
              </a:spcBef>
              <a:buClr>
                <a:schemeClr val="lt1"/>
              </a:buClr>
              <a:buSzPct val="25000"/>
              <a:buFont typeface="Calibri"/>
              <a:buNone/>
            </a:pPr>
            <a:r>
              <a:rPr lang="en"/>
              <a:t>Simulation</a:t>
            </a:r>
          </a:p>
        </p:txBody>
      </p:sp>
      <p:sp>
        <p:nvSpPr>
          <p:cNvPr id="210" name="Shape 210"/>
          <p:cNvSpPr txBox="1"/>
          <p:nvPr>
            <p:ph idx="1" type="body"/>
          </p:nvPr>
        </p:nvSpPr>
        <p:spPr>
          <a:xfrm>
            <a:off x="250634" y="869000"/>
            <a:ext cx="8605200" cy="5988900"/>
          </a:xfrm>
          <a:prstGeom prst="rect">
            <a:avLst/>
          </a:prstGeom>
          <a:noFill/>
          <a:ln>
            <a:noFill/>
          </a:ln>
        </p:spPr>
        <p:txBody>
          <a:bodyPr anchorCtr="0" anchor="t" bIns="45700" lIns="91425" rIns="91425" wrap="square" tIns="45700">
            <a:noAutofit/>
          </a:bodyPr>
          <a:lstStyle/>
          <a:p>
            <a:pPr indent="0" lvl="0" marL="0" marR="0" rtl="0" algn="l">
              <a:spcBef>
                <a:spcPts val="0"/>
              </a:spcBef>
              <a:buClr>
                <a:schemeClr val="lt1"/>
              </a:buClr>
              <a:buSzPct val="25000"/>
              <a:buFont typeface="Arial"/>
              <a:buNone/>
            </a:pPr>
            <a:r>
              <a:rPr lang="en" sz="3000">
                <a:latin typeface="BenchNine"/>
                <a:ea typeface="BenchNine"/>
                <a:cs typeface="BenchNine"/>
                <a:sym typeface="BenchNine"/>
              </a:rPr>
              <a:t>Use the computer and go to this website.  Answer the following questions.</a:t>
            </a:r>
          </a:p>
          <a:p>
            <a:pPr indent="0" lvl="0" marL="0" marR="0" rtl="0" algn="l">
              <a:spcBef>
                <a:spcPts val="0"/>
              </a:spcBef>
              <a:buClr>
                <a:schemeClr val="lt1"/>
              </a:buClr>
              <a:buSzPct val="25000"/>
              <a:buFont typeface="Arial"/>
              <a:buNone/>
            </a:pPr>
            <a:r>
              <a:rPr b="0" i="0" lang="en" sz="2400" u="sng" cap="none" strike="noStrike">
                <a:solidFill>
                  <a:schemeClr val="hlink"/>
                </a:solidFill>
                <a:latin typeface="BenchNine"/>
                <a:ea typeface="BenchNine"/>
                <a:cs typeface="BenchNine"/>
                <a:sym typeface="BenchNine"/>
                <a:hlinkClick r:id="rId3"/>
              </a:rPr>
              <a:t>http://www.learner.org/courses/envsci/interactives/demographics/demog.html</a:t>
            </a:r>
          </a:p>
          <a:p>
            <a:pPr indent="0" lvl="0" marL="0" marR="0" rtl="0" algn="l">
              <a:spcBef>
                <a:spcPts val="0"/>
              </a:spcBef>
              <a:buClr>
                <a:schemeClr val="lt1"/>
              </a:buClr>
              <a:buSzPct val="25000"/>
              <a:buFont typeface="Arial"/>
              <a:buNone/>
            </a:pPr>
            <a:r>
              <a:t/>
            </a:r>
            <a:endParaRPr sz="3000">
              <a:latin typeface="BenchNine"/>
              <a:ea typeface="BenchNine"/>
              <a:cs typeface="BenchNine"/>
              <a:sym typeface="BenchNine"/>
            </a:endParaRPr>
          </a:p>
          <a:p>
            <a:pPr indent="-419100" lvl="0" marL="457200" marR="0" rtl="0" algn="l">
              <a:spcBef>
                <a:spcPts val="0"/>
              </a:spcBef>
              <a:buSzPct val="100000"/>
              <a:buFont typeface="BenchNine"/>
              <a:buAutoNum type="arabicPeriod"/>
            </a:pPr>
            <a:r>
              <a:rPr lang="en" sz="3000">
                <a:latin typeface="BenchNine"/>
                <a:ea typeface="BenchNine"/>
                <a:cs typeface="BenchNine"/>
                <a:sym typeface="BenchNine"/>
              </a:rPr>
              <a:t>Change the country to Japan, make the birthrate as close to 1 per woman, and the death rate as close to 1.5 as possible.  press play. Describe what happens to the graph and what it looks like.</a:t>
            </a:r>
          </a:p>
          <a:p>
            <a:pPr indent="-419100" lvl="0" marL="457200" rtl="0">
              <a:spcBef>
                <a:spcPts val="0"/>
              </a:spcBef>
              <a:buSzPct val="100000"/>
              <a:buFont typeface="BenchNine"/>
              <a:buAutoNum type="arabicPeriod"/>
            </a:pPr>
            <a:r>
              <a:rPr lang="en" sz="3000">
                <a:latin typeface="BenchNine"/>
                <a:ea typeface="BenchNine"/>
                <a:cs typeface="BenchNine"/>
                <a:sym typeface="BenchNine"/>
              </a:rPr>
              <a:t>Change the country to America, make the birthrate as close to 1.8 per woman, and the death rate as close to 2.0 as possible.  press play. Describe what happens to the graph and what it looks like.</a:t>
            </a:r>
          </a:p>
          <a:p>
            <a:pPr indent="-419100" lvl="0" marL="457200" rtl="0">
              <a:spcBef>
                <a:spcPts val="0"/>
              </a:spcBef>
              <a:buSzPct val="100000"/>
              <a:buFont typeface="BenchNine"/>
              <a:buAutoNum type="arabicPeriod"/>
            </a:pPr>
            <a:r>
              <a:rPr lang="en" sz="3000">
                <a:latin typeface="BenchNine"/>
                <a:ea typeface="BenchNine"/>
                <a:cs typeface="BenchNine"/>
                <a:sym typeface="BenchNine"/>
              </a:rPr>
              <a:t>Pick a country and your birthrate and death rate.  Write them down. Describe what happens to the graph and what it looks like.</a:t>
            </a:r>
          </a:p>
          <a:p>
            <a:pPr indent="0" lvl="0" marL="0" marR="0" rtl="0" algn="l">
              <a:spcBef>
                <a:spcPts val="0"/>
              </a:spcBef>
              <a:buNone/>
            </a:pPr>
            <a:r>
              <a:t/>
            </a:r>
            <a:endParaRPr sz="3000">
              <a:latin typeface="BenchNine"/>
              <a:ea typeface="BenchNine"/>
              <a:cs typeface="BenchNine"/>
              <a:sym typeface="BenchNine"/>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4" name="Shape 214"/>
        <p:cNvGrpSpPr/>
        <p:nvPr/>
      </p:nvGrpSpPr>
      <p:grpSpPr>
        <a:xfrm>
          <a:off x="0" y="0"/>
          <a:ext cx="0" cy="0"/>
          <a:chOff x="0" y="0"/>
          <a:chExt cx="0" cy="0"/>
        </a:xfrm>
      </p:grpSpPr>
      <p:sp>
        <p:nvSpPr>
          <p:cNvPr id="215" name="Shape 215"/>
          <p:cNvSpPr txBox="1"/>
          <p:nvPr>
            <p:ph type="ctrTitle"/>
          </p:nvPr>
        </p:nvSpPr>
        <p:spPr>
          <a:xfrm>
            <a:off x="685800" y="2130425"/>
            <a:ext cx="7772400" cy="1470000"/>
          </a:xfrm>
          <a:prstGeom prst="rect">
            <a:avLst/>
          </a:prstGeom>
        </p:spPr>
        <p:txBody>
          <a:bodyPr anchorCtr="0" anchor="ctr" bIns="91425" lIns="91425" rIns="91425" wrap="square" tIns="91425">
            <a:noAutofit/>
          </a:bodyPr>
          <a:lstStyle/>
          <a:p>
            <a:pPr lvl="0">
              <a:spcBef>
                <a:spcPts val="0"/>
              </a:spcBef>
              <a:buNone/>
            </a:pPr>
            <a:r>
              <a:rPr lang="en">
                <a:latin typeface="Fredericka the Great"/>
                <a:ea typeface="Fredericka the Great"/>
                <a:cs typeface="Fredericka the Great"/>
                <a:sym typeface="Fredericka the Great"/>
              </a:rPr>
              <a:t>Age Structure Diagram Posters</a:t>
            </a:r>
          </a:p>
        </p:txBody>
      </p:sp>
      <p:sp>
        <p:nvSpPr>
          <p:cNvPr id="216" name="Shape 216"/>
          <p:cNvSpPr txBox="1"/>
          <p:nvPr>
            <p:ph idx="1" type="subTitle"/>
          </p:nvPr>
        </p:nvSpPr>
        <p:spPr>
          <a:xfrm>
            <a:off x="1371600" y="3886200"/>
            <a:ext cx="6400800" cy="1752900"/>
          </a:xfrm>
          <a:prstGeom prst="rect">
            <a:avLst/>
          </a:prstGeom>
        </p:spPr>
        <p:txBody>
          <a:bodyPr anchorCtr="0" anchor="t" bIns="91425" lIns="91425" rIns="91425" wrap="square" tIns="91425">
            <a:noAutofit/>
          </a:bodyPr>
          <a:lstStyle/>
          <a:p>
            <a:pPr lvl="0">
              <a:spcBef>
                <a:spcPts val="0"/>
              </a:spcBef>
              <a:buNone/>
            </a:pPr>
            <a:r>
              <a:rPr lang="en" sz="4800">
                <a:latin typeface="Shadows Into Light"/>
                <a:ea typeface="Shadows Into Light"/>
                <a:cs typeface="Shadows Into Light"/>
                <a:sym typeface="Shadows Into Light"/>
              </a:rPr>
              <a:t>{Human Population</a:t>
            </a: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0" name="Shape 220"/>
        <p:cNvGrpSpPr/>
        <p:nvPr/>
      </p:nvGrpSpPr>
      <p:grpSpPr>
        <a:xfrm>
          <a:off x="0" y="0"/>
          <a:ext cx="0" cy="0"/>
          <a:chOff x="0" y="0"/>
          <a:chExt cx="0" cy="0"/>
        </a:xfrm>
      </p:grpSpPr>
      <p:sp>
        <p:nvSpPr>
          <p:cNvPr id="221" name="Shape 221"/>
          <p:cNvSpPr txBox="1"/>
          <p:nvPr>
            <p:ph type="title"/>
          </p:nvPr>
        </p:nvSpPr>
        <p:spPr>
          <a:xfrm>
            <a:off x="457200" y="0"/>
            <a:ext cx="8229600" cy="891300"/>
          </a:xfrm>
          <a:prstGeom prst="rect">
            <a:avLst/>
          </a:prstGeom>
        </p:spPr>
        <p:txBody>
          <a:bodyPr anchorCtr="0" anchor="ctr" bIns="91425" lIns="91425" rIns="91425" wrap="square" tIns="91425">
            <a:noAutofit/>
          </a:bodyPr>
          <a:lstStyle/>
          <a:p>
            <a:pPr lvl="0">
              <a:spcBef>
                <a:spcPts val="0"/>
              </a:spcBef>
              <a:buNone/>
            </a:pPr>
            <a:r>
              <a:rPr lang="en" sz="4800"/>
              <a:t>Age Structure Diagram</a:t>
            </a:r>
          </a:p>
        </p:txBody>
      </p:sp>
      <p:sp>
        <p:nvSpPr>
          <p:cNvPr id="222" name="Shape 222"/>
          <p:cNvSpPr txBox="1"/>
          <p:nvPr>
            <p:ph idx="1" type="body"/>
          </p:nvPr>
        </p:nvSpPr>
        <p:spPr>
          <a:xfrm>
            <a:off x="457200" y="891192"/>
            <a:ext cx="8229600" cy="5465100"/>
          </a:xfrm>
          <a:prstGeom prst="rect">
            <a:avLst/>
          </a:prstGeom>
        </p:spPr>
        <p:txBody>
          <a:bodyPr anchorCtr="0" anchor="t" bIns="91425" lIns="91425" rIns="91425" wrap="square" tIns="91425">
            <a:noAutofit/>
          </a:bodyPr>
          <a:lstStyle/>
          <a:p>
            <a:pPr indent="0" lvl="0" marL="0">
              <a:spcBef>
                <a:spcPts val="0"/>
              </a:spcBef>
              <a:buNone/>
            </a:pPr>
            <a:r>
              <a:rPr b="1" lang="en" sz="3000">
                <a:solidFill>
                  <a:srgbClr val="FFFFFF"/>
                </a:solidFill>
              </a:rPr>
              <a:t>Create an age structure diagram for your provided country and the United States of America, in the year 1990, 2017 and 2035 (this is a total of 6 age structure diagrams).  </a:t>
            </a:r>
          </a:p>
          <a:p>
            <a:pPr indent="0" lvl="0" marL="0">
              <a:spcBef>
                <a:spcPts val="0"/>
              </a:spcBef>
              <a:buNone/>
            </a:pPr>
            <a:r>
              <a:rPr b="1" lang="en" sz="3000">
                <a:solidFill>
                  <a:srgbClr val="FFFFFF"/>
                </a:solidFill>
              </a:rPr>
              <a:t>Then compare the two different countries by answering the following questions in complete sentences and complete thoughts.  </a:t>
            </a:r>
          </a:p>
          <a:p>
            <a:pPr indent="0" lvl="0" marL="0" rtl="0">
              <a:spcBef>
                <a:spcPts val="0"/>
              </a:spcBef>
              <a:buNone/>
            </a:pPr>
            <a:r>
              <a:rPr b="1" lang="en" sz="3000">
                <a:solidFill>
                  <a:srgbClr val="FFFFFF"/>
                </a:solidFill>
              </a:rPr>
              <a:t>Arrange your 6 different age structure diagrams in an organized poster with your responses to the questions below.  Be prepared to present your findings and defend your answers to the class.</a:t>
            </a: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2">
                                            <p:txEl>
                                              <p:pRg end="0" st="0"/>
                                            </p:txEl>
                                          </p:spTgt>
                                        </p:tgtEl>
                                        <p:attrNameLst>
                                          <p:attrName>style.visibility</p:attrName>
                                        </p:attrNameLst>
                                      </p:cBhvr>
                                      <p:to>
                                        <p:strVal val="visible"/>
                                      </p:to>
                                    </p:set>
                                    <p:animEffect filter="fade" transition="in">
                                      <p:cBhvr>
                                        <p:cTn dur="1000"/>
                                        <p:tgtEl>
                                          <p:spTgt spid="222">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2">
                                            <p:txEl>
                                              <p:pRg end="1" st="1"/>
                                            </p:txEl>
                                          </p:spTgt>
                                        </p:tgtEl>
                                        <p:attrNameLst>
                                          <p:attrName>style.visibility</p:attrName>
                                        </p:attrNameLst>
                                      </p:cBhvr>
                                      <p:to>
                                        <p:strVal val="visible"/>
                                      </p:to>
                                    </p:set>
                                    <p:animEffect filter="fade" transition="in">
                                      <p:cBhvr>
                                        <p:cTn dur="1000"/>
                                        <p:tgtEl>
                                          <p:spTgt spid="222">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2">
                                            <p:txEl>
                                              <p:pRg end="2" st="2"/>
                                            </p:txEl>
                                          </p:spTgt>
                                        </p:tgtEl>
                                        <p:attrNameLst>
                                          <p:attrName>style.visibility</p:attrName>
                                        </p:attrNameLst>
                                      </p:cBhvr>
                                      <p:to>
                                        <p:strVal val="visible"/>
                                      </p:to>
                                    </p:set>
                                    <p:animEffect filter="fade" transition="in">
                                      <p:cBhvr>
                                        <p:cTn dur="1000"/>
                                        <p:tgtEl>
                                          <p:spTgt spid="222">
                                            <p:txEl>
                                              <p:pRg end="2" st="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6" name="Shape 226"/>
        <p:cNvGrpSpPr/>
        <p:nvPr/>
      </p:nvGrpSpPr>
      <p:grpSpPr>
        <a:xfrm>
          <a:off x="0" y="0"/>
          <a:ext cx="0" cy="0"/>
          <a:chOff x="0" y="0"/>
          <a:chExt cx="0" cy="0"/>
        </a:xfrm>
      </p:grpSpPr>
      <p:sp>
        <p:nvSpPr>
          <p:cNvPr id="227" name="Shape 227"/>
          <p:cNvSpPr txBox="1"/>
          <p:nvPr>
            <p:ph type="title"/>
          </p:nvPr>
        </p:nvSpPr>
        <p:spPr>
          <a:xfrm>
            <a:off x="457200" y="0"/>
            <a:ext cx="8229600" cy="891300"/>
          </a:xfrm>
          <a:prstGeom prst="rect">
            <a:avLst/>
          </a:prstGeom>
        </p:spPr>
        <p:txBody>
          <a:bodyPr anchorCtr="0" anchor="ctr" bIns="91425" lIns="91425" rIns="91425" wrap="square" tIns="91425">
            <a:noAutofit/>
          </a:bodyPr>
          <a:lstStyle/>
          <a:p>
            <a:pPr lvl="0" rtl="0">
              <a:spcBef>
                <a:spcPts val="0"/>
              </a:spcBef>
              <a:buNone/>
            </a:pPr>
            <a:r>
              <a:rPr lang="en" sz="4800"/>
              <a:t>Finding your data</a:t>
            </a:r>
          </a:p>
        </p:txBody>
      </p:sp>
      <p:sp>
        <p:nvSpPr>
          <p:cNvPr id="228" name="Shape 228"/>
          <p:cNvSpPr txBox="1"/>
          <p:nvPr>
            <p:ph idx="1" type="body"/>
          </p:nvPr>
        </p:nvSpPr>
        <p:spPr>
          <a:xfrm>
            <a:off x="457200" y="891192"/>
            <a:ext cx="8229600" cy="5465100"/>
          </a:xfrm>
          <a:prstGeom prst="rect">
            <a:avLst/>
          </a:prstGeom>
        </p:spPr>
        <p:txBody>
          <a:bodyPr anchorCtr="0" anchor="t" bIns="91425" lIns="91425" rIns="91425" wrap="square" tIns="91425">
            <a:noAutofit/>
          </a:bodyPr>
          <a:lstStyle/>
          <a:p>
            <a:pPr lvl="0" rtl="0">
              <a:spcBef>
                <a:spcPts val="0"/>
              </a:spcBef>
              <a:buNone/>
            </a:pPr>
            <a:r>
              <a:rPr lang="en"/>
              <a:t>http://www.census.gov/population/international/data/idb/informationGateway.php</a:t>
            </a: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2" name="Shape 232"/>
        <p:cNvGrpSpPr/>
        <p:nvPr/>
      </p:nvGrpSpPr>
      <p:grpSpPr>
        <a:xfrm>
          <a:off x="0" y="0"/>
          <a:ext cx="0" cy="0"/>
          <a:chOff x="0" y="0"/>
          <a:chExt cx="0" cy="0"/>
        </a:xfrm>
      </p:grpSpPr>
      <p:sp>
        <p:nvSpPr>
          <p:cNvPr id="233" name="Shape 233"/>
          <p:cNvSpPr txBox="1"/>
          <p:nvPr>
            <p:ph idx="1" type="body"/>
          </p:nvPr>
        </p:nvSpPr>
        <p:spPr>
          <a:xfrm>
            <a:off x="457200" y="286976"/>
            <a:ext cx="8229600" cy="6069300"/>
          </a:xfrm>
          <a:prstGeom prst="rect">
            <a:avLst/>
          </a:prstGeom>
        </p:spPr>
        <p:txBody>
          <a:bodyPr anchorCtr="0" anchor="t" bIns="91425" lIns="91425" rIns="91425" wrap="square" tIns="91425">
            <a:noAutofit/>
          </a:bodyPr>
          <a:lstStyle/>
          <a:p>
            <a:pPr lvl="0">
              <a:spcBef>
                <a:spcPts val="0"/>
              </a:spcBef>
              <a:buNone/>
            </a:pPr>
            <a:r>
              <a:t/>
            </a:r>
            <a:endParaRPr/>
          </a:p>
        </p:txBody>
      </p:sp>
      <p:pic>
        <p:nvPicPr>
          <p:cNvPr id="234" name="Shape 234"/>
          <p:cNvPicPr preferRelativeResize="0"/>
          <p:nvPr/>
        </p:nvPicPr>
        <p:blipFill>
          <a:blip r:embed="rId3">
            <a:alphaModFix/>
          </a:blip>
          <a:stretch>
            <a:fillRect/>
          </a:stretch>
        </p:blipFill>
        <p:spPr>
          <a:xfrm>
            <a:off x="228600" y="501077"/>
            <a:ext cx="8686800" cy="5329547"/>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8" name="Shape 238"/>
        <p:cNvGrpSpPr/>
        <p:nvPr/>
      </p:nvGrpSpPr>
      <p:grpSpPr>
        <a:xfrm>
          <a:off x="0" y="0"/>
          <a:ext cx="0" cy="0"/>
          <a:chOff x="0" y="0"/>
          <a:chExt cx="0" cy="0"/>
        </a:xfrm>
      </p:grpSpPr>
      <p:pic>
        <p:nvPicPr>
          <p:cNvPr id="239" name="Shape 239"/>
          <p:cNvPicPr preferRelativeResize="0"/>
          <p:nvPr/>
        </p:nvPicPr>
        <p:blipFill>
          <a:blip r:embed="rId3">
            <a:alphaModFix/>
          </a:blip>
          <a:stretch>
            <a:fillRect/>
          </a:stretch>
        </p:blipFill>
        <p:spPr>
          <a:xfrm>
            <a:off x="161925" y="201200"/>
            <a:ext cx="7103700" cy="1104675"/>
          </a:xfrm>
          <a:prstGeom prst="rect">
            <a:avLst/>
          </a:prstGeom>
          <a:noFill/>
          <a:ln>
            <a:noFill/>
          </a:ln>
        </p:spPr>
      </p:pic>
      <p:sp>
        <p:nvSpPr>
          <p:cNvPr id="240" name="Shape 240"/>
          <p:cNvSpPr txBox="1"/>
          <p:nvPr>
            <p:ph idx="1" type="body"/>
          </p:nvPr>
        </p:nvSpPr>
        <p:spPr>
          <a:xfrm>
            <a:off x="573950" y="1471350"/>
            <a:ext cx="7748400" cy="597900"/>
          </a:xfrm>
          <a:prstGeom prst="rect">
            <a:avLst/>
          </a:prstGeom>
        </p:spPr>
        <p:txBody>
          <a:bodyPr anchorCtr="0" anchor="t" bIns="91425" lIns="91425" rIns="91425" wrap="square" tIns="91425">
            <a:noAutofit/>
          </a:bodyPr>
          <a:lstStyle/>
          <a:p>
            <a:pPr lvl="0" rtl="0">
              <a:spcBef>
                <a:spcPts val="0"/>
              </a:spcBef>
              <a:buNone/>
            </a:pPr>
            <a:r>
              <a:rPr lang="en" sz="3000"/>
              <a:t>Select “Population by Five Year Age Group”</a:t>
            </a:r>
          </a:p>
        </p:txBody>
      </p:sp>
      <p:pic>
        <p:nvPicPr>
          <p:cNvPr id="241" name="Shape 241"/>
          <p:cNvPicPr preferRelativeResize="0"/>
          <p:nvPr/>
        </p:nvPicPr>
        <p:blipFill>
          <a:blip r:embed="rId4">
            <a:alphaModFix/>
          </a:blip>
          <a:stretch>
            <a:fillRect/>
          </a:stretch>
        </p:blipFill>
        <p:spPr>
          <a:xfrm>
            <a:off x="1461900" y="3995150"/>
            <a:ext cx="6860325" cy="2636350"/>
          </a:xfrm>
          <a:prstGeom prst="rect">
            <a:avLst/>
          </a:prstGeom>
          <a:noFill/>
          <a:ln>
            <a:noFill/>
          </a:ln>
        </p:spPr>
      </p:pic>
      <p:cxnSp>
        <p:nvCxnSpPr>
          <p:cNvPr id="242" name="Shape 242"/>
          <p:cNvCxnSpPr/>
          <p:nvPr/>
        </p:nvCxnSpPr>
        <p:spPr>
          <a:xfrm rot="10800000">
            <a:off x="3371850" y="848025"/>
            <a:ext cx="234900" cy="743400"/>
          </a:xfrm>
          <a:prstGeom prst="straightConnector1">
            <a:avLst/>
          </a:prstGeom>
          <a:noFill/>
          <a:ln cap="flat" cmpd="sng" w="76200">
            <a:solidFill>
              <a:srgbClr val="FF0000"/>
            </a:solidFill>
            <a:prstDash val="solid"/>
            <a:round/>
            <a:headEnd len="lg" w="lg" type="none"/>
            <a:tailEnd len="lg" w="lg" type="triangle"/>
          </a:ln>
        </p:spPr>
      </p:cxnSp>
      <p:cxnSp>
        <p:nvCxnSpPr>
          <p:cNvPr id="243" name="Shape 243"/>
          <p:cNvCxnSpPr/>
          <p:nvPr/>
        </p:nvCxnSpPr>
        <p:spPr>
          <a:xfrm flipH="1">
            <a:off x="2673975" y="3495850"/>
            <a:ext cx="1213200" cy="978300"/>
          </a:xfrm>
          <a:prstGeom prst="straightConnector1">
            <a:avLst/>
          </a:prstGeom>
          <a:noFill/>
          <a:ln cap="flat" cmpd="sng" w="76200">
            <a:solidFill>
              <a:srgbClr val="FF0000"/>
            </a:solidFill>
            <a:prstDash val="solid"/>
            <a:round/>
            <a:headEnd len="lg" w="lg" type="none"/>
            <a:tailEnd len="lg" w="lg" type="triangle"/>
          </a:ln>
        </p:spPr>
      </p:cxnSp>
      <p:sp>
        <p:nvSpPr>
          <p:cNvPr id="244" name="Shape 244"/>
          <p:cNvSpPr txBox="1"/>
          <p:nvPr>
            <p:ph idx="1" type="body"/>
          </p:nvPr>
        </p:nvSpPr>
        <p:spPr>
          <a:xfrm>
            <a:off x="3521950" y="2352750"/>
            <a:ext cx="5426700" cy="1548300"/>
          </a:xfrm>
          <a:prstGeom prst="rect">
            <a:avLst/>
          </a:prstGeom>
        </p:spPr>
        <p:txBody>
          <a:bodyPr anchorCtr="0" anchor="t" bIns="91425" lIns="91425" rIns="91425" wrap="square" tIns="91425">
            <a:noAutofit/>
          </a:bodyPr>
          <a:lstStyle/>
          <a:p>
            <a:pPr lvl="0" rtl="0">
              <a:spcBef>
                <a:spcPts val="0"/>
              </a:spcBef>
              <a:buNone/>
            </a:pPr>
            <a:r>
              <a:rPr lang="en" sz="3000"/>
              <a:t>Select 1990 and 2017 by pressing and holding control, click 1990 and the scroll down and click 2017</a:t>
            </a: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9"/>
                                        </p:tgtEl>
                                        <p:attrNameLst>
                                          <p:attrName>style.visibility</p:attrName>
                                        </p:attrNameLst>
                                      </p:cBhvr>
                                      <p:to>
                                        <p:strVal val="visible"/>
                                      </p:to>
                                    </p:set>
                                    <p:animEffect filter="fade" transition="in">
                                      <p:cBhvr>
                                        <p:cTn dur="1000"/>
                                        <p:tgtEl>
                                          <p:spTgt spid="23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0">
                                            <p:txEl>
                                              <p:pRg end="0" st="0"/>
                                            </p:txEl>
                                          </p:spTgt>
                                        </p:tgtEl>
                                        <p:attrNameLst>
                                          <p:attrName>style.visibility</p:attrName>
                                        </p:attrNameLst>
                                      </p:cBhvr>
                                      <p:to>
                                        <p:strVal val="visible"/>
                                      </p:to>
                                    </p:set>
                                    <p:animEffect filter="fade" transition="in">
                                      <p:cBhvr>
                                        <p:cTn dur="1000"/>
                                        <p:tgtEl>
                                          <p:spTgt spid="240">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2"/>
                                        </p:tgtEl>
                                        <p:attrNameLst>
                                          <p:attrName>style.visibility</p:attrName>
                                        </p:attrNameLst>
                                      </p:cBhvr>
                                      <p:to>
                                        <p:strVal val="visible"/>
                                      </p:to>
                                    </p:set>
                                    <p:animEffect filter="fade" transition="in">
                                      <p:cBhvr>
                                        <p:cTn dur="1000"/>
                                        <p:tgtEl>
                                          <p:spTgt spid="24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1"/>
                                        </p:tgtEl>
                                        <p:attrNameLst>
                                          <p:attrName>style.visibility</p:attrName>
                                        </p:attrNameLst>
                                      </p:cBhvr>
                                      <p:to>
                                        <p:strVal val="visible"/>
                                      </p:to>
                                    </p:set>
                                    <p:animEffect filter="fade" transition="in">
                                      <p:cBhvr>
                                        <p:cTn dur="1000"/>
                                        <p:tgtEl>
                                          <p:spTgt spid="24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4"/>
                                        </p:tgtEl>
                                        <p:attrNameLst>
                                          <p:attrName>style.visibility</p:attrName>
                                        </p:attrNameLst>
                                      </p:cBhvr>
                                      <p:to>
                                        <p:strVal val="visible"/>
                                      </p:to>
                                    </p:set>
                                    <p:animEffect filter="fade" transition="in">
                                      <p:cBhvr>
                                        <p:cTn dur="1000"/>
                                        <p:tgtEl>
                                          <p:spTgt spid="24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3"/>
                                        </p:tgtEl>
                                        <p:attrNameLst>
                                          <p:attrName>style.visibility</p:attrName>
                                        </p:attrNameLst>
                                      </p:cBhvr>
                                      <p:to>
                                        <p:strVal val="visible"/>
                                      </p:to>
                                    </p:set>
                                    <p:animEffect filter="fade" transition="in">
                                      <p:cBhvr>
                                        <p:cTn dur="1000"/>
                                        <p:tgtEl>
                                          <p:spTgt spid="24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8" name="Shape 248"/>
        <p:cNvGrpSpPr/>
        <p:nvPr/>
      </p:nvGrpSpPr>
      <p:grpSpPr>
        <a:xfrm>
          <a:off x="0" y="0"/>
          <a:ext cx="0" cy="0"/>
          <a:chOff x="0" y="0"/>
          <a:chExt cx="0" cy="0"/>
        </a:xfrm>
      </p:grpSpPr>
      <p:pic>
        <p:nvPicPr>
          <p:cNvPr id="249" name="Shape 249"/>
          <p:cNvPicPr preferRelativeResize="0"/>
          <p:nvPr/>
        </p:nvPicPr>
        <p:blipFill>
          <a:blip r:embed="rId3">
            <a:alphaModFix/>
          </a:blip>
          <a:stretch>
            <a:fillRect/>
          </a:stretch>
        </p:blipFill>
        <p:spPr>
          <a:xfrm>
            <a:off x="1526175" y="588350"/>
            <a:ext cx="7329900" cy="1509550"/>
          </a:xfrm>
          <a:prstGeom prst="rect">
            <a:avLst/>
          </a:prstGeom>
          <a:noFill/>
          <a:ln>
            <a:noFill/>
          </a:ln>
        </p:spPr>
      </p:pic>
      <p:pic>
        <p:nvPicPr>
          <p:cNvPr id="250" name="Shape 250"/>
          <p:cNvPicPr preferRelativeResize="0"/>
          <p:nvPr/>
        </p:nvPicPr>
        <p:blipFill>
          <a:blip r:embed="rId4">
            <a:alphaModFix/>
          </a:blip>
          <a:stretch>
            <a:fillRect/>
          </a:stretch>
        </p:blipFill>
        <p:spPr>
          <a:xfrm>
            <a:off x="2288300" y="4603101"/>
            <a:ext cx="6567775" cy="1936650"/>
          </a:xfrm>
          <a:prstGeom prst="rect">
            <a:avLst/>
          </a:prstGeom>
          <a:noFill/>
          <a:ln>
            <a:noFill/>
          </a:ln>
        </p:spPr>
      </p:pic>
      <p:cxnSp>
        <p:nvCxnSpPr>
          <p:cNvPr id="251" name="Shape 251"/>
          <p:cNvCxnSpPr/>
          <p:nvPr/>
        </p:nvCxnSpPr>
        <p:spPr>
          <a:xfrm rot="10800000">
            <a:off x="2152150" y="1774000"/>
            <a:ext cx="261000" cy="1056600"/>
          </a:xfrm>
          <a:prstGeom prst="straightConnector1">
            <a:avLst/>
          </a:prstGeom>
          <a:noFill/>
          <a:ln cap="flat" cmpd="sng" w="76200">
            <a:solidFill>
              <a:srgbClr val="FF0000"/>
            </a:solidFill>
            <a:prstDash val="solid"/>
            <a:round/>
            <a:headEnd len="lg" w="lg" type="none"/>
            <a:tailEnd len="lg" w="lg" type="triangle"/>
          </a:ln>
        </p:spPr>
      </p:cxnSp>
      <p:cxnSp>
        <p:nvCxnSpPr>
          <p:cNvPr id="252" name="Shape 252"/>
          <p:cNvCxnSpPr/>
          <p:nvPr/>
        </p:nvCxnSpPr>
        <p:spPr>
          <a:xfrm flipH="1">
            <a:off x="3652575" y="4304600"/>
            <a:ext cx="1239000" cy="887100"/>
          </a:xfrm>
          <a:prstGeom prst="straightConnector1">
            <a:avLst/>
          </a:prstGeom>
          <a:noFill/>
          <a:ln cap="flat" cmpd="sng" w="76200">
            <a:solidFill>
              <a:srgbClr val="FF0000"/>
            </a:solidFill>
            <a:prstDash val="solid"/>
            <a:round/>
            <a:headEnd len="lg" w="lg" type="none"/>
            <a:tailEnd len="lg" w="lg" type="triangle"/>
          </a:ln>
        </p:spPr>
      </p:cxnSp>
      <p:sp>
        <p:nvSpPr>
          <p:cNvPr id="253" name="Shape 253"/>
          <p:cNvSpPr txBox="1"/>
          <p:nvPr>
            <p:ph idx="1" type="body"/>
          </p:nvPr>
        </p:nvSpPr>
        <p:spPr>
          <a:xfrm>
            <a:off x="221775" y="2674037"/>
            <a:ext cx="4995900" cy="924000"/>
          </a:xfrm>
          <a:prstGeom prst="rect">
            <a:avLst/>
          </a:prstGeom>
        </p:spPr>
        <p:txBody>
          <a:bodyPr anchorCtr="0" anchor="t" bIns="91425" lIns="91425" rIns="91425" wrap="square" tIns="91425">
            <a:noAutofit/>
          </a:bodyPr>
          <a:lstStyle/>
          <a:p>
            <a:pPr lvl="0" rtl="0">
              <a:spcBef>
                <a:spcPts val="0"/>
              </a:spcBef>
              <a:buNone/>
            </a:pPr>
            <a:r>
              <a:rPr lang="en" sz="3000"/>
              <a:t>Select “Show both individuals and aggregated data”</a:t>
            </a:r>
          </a:p>
        </p:txBody>
      </p:sp>
      <p:sp>
        <p:nvSpPr>
          <p:cNvPr id="254" name="Shape 254"/>
          <p:cNvSpPr txBox="1"/>
          <p:nvPr>
            <p:ph idx="1" type="body"/>
          </p:nvPr>
        </p:nvSpPr>
        <p:spPr>
          <a:xfrm>
            <a:off x="3955575" y="3436037"/>
            <a:ext cx="4995900" cy="924000"/>
          </a:xfrm>
          <a:prstGeom prst="rect">
            <a:avLst/>
          </a:prstGeom>
        </p:spPr>
        <p:txBody>
          <a:bodyPr anchorCtr="0" anchor="t" bIns="91425" lIns="91425" rIns="91425" wrap="square" tIns="91425">
            <a:noAutofit/>
          </a:bodyPr>
          <a:lstStyle/>
          <a:p>
            <a:pPr lvl="0" rtl="0">
              <a:spcBef>
                <a:spcPts val="0"/>
              </a:spcBef>
              <a:buNone/>
            </a:pPr>
            <a:r>
              <a:rPr lang="en" sz="3000"/>
              <a:t>Select your chosen Country</a:t>
            </a: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9"/>
                                        </p:tgtEl>
                                        <p:attrNameLst>
                                          <p:attrName>style.visibility</p:attrName>
                                        </p:attrNameLst>
                                      </p:cBhvr>
                                      <p:to>
                                        <p:strVal val="visible"/>
                                      </p:to>
                                    </p:set>
                                    <p:animEffect filter="fade" transition="in">
                                      <p:cBhvr>
                                        <p:cTn dur="1000"/>
                                        <p:tgtEl>
                                          <p:spTgt spid="24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3"/>
                                        </p:tgtEl>
                                        <p:attrNameLst>
                                          <p:attrName>style.visibility</p:attrName>
                                        </p:attrNameLst>
                                      </p:cBhvr>
                                      <p:to>
                                        <p:strVal val="visible"/>
                                      </p:to>
                                    </p:set>
                                    <p:animEffect filter="fade" transition="in">
                                      <p:cBhvr>
                                        <p:cTn dur="1000"/>
                                        <p:tgtEl>
                                          <p:spTgt spid="25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1"/>
                                        </p:tgtEl>
                                        <p:attrNameLst>
                                          <p:attrName>style.visibility</p:attrName>
                                        </p:attrNameLst>
                                      </p:cBhvr>
                                      <p:to>
                                        <p:strVal val="visible"/>
                                      </p:to>
                                    </p:set>
                                    <p:animEffect filter="fade" transition="in">
                                      <p:cBhvr>
                                        <p:cTn dur="1000"/>
                                        <p:tgtEl>
                                          <p:spTgt spid="25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0"/>
                                        </p:tgtEl>
                                        <p:attrNameLst>
                                          <p:attrName>style.visibility</p:attrName>
                                        </p:attrNameLst>
                                      </p:cBhvr>
                                      <p:to>
                                        <p:strVal val="visible"/>
                                      </p:to>
                                    </p:set>
                                    <p:animEffect filter="fade" transition="in">
                                      <p:cBhvr>
                                        <p:cTn dur="1000"/>
                                        <p:tgtEl>
                                          <p:spTgt spid="25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4"/>
                                        </p:tgtEl>
                                        <p:attrNameLst>
                                          <p:attrName>style.visibility</p:attrName>
                                        </p:attrNameLst>
                                      </p:cBhvr>
                                      <p:to>
                                        <p:strVal val="visible"/>
                                      </p:to>
                                    </p:set>
                                    <p:animEffect filter="fade" transition="in">
                                      <p:cBhvr>
                                        <p:cTn dur="1000"/>
                                        <p:tgtEl>
                                          <p:spTgt spid="25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2"/>
                                        </p:tgtEl>
                                        <p:attrNameLst>
                                          <p:attrName>style.visibility</p:attrName>
                                        </p:attrNameLst>
                                      </p:cBhvr>
                                      <p:to>
                                        <p:strVal val="visible"/>
                                      </p:to>
                                    </p:set>
                                    <p:animEffect filter="fade" transition="in">
                                      <p:cBhvr>
                                        <p:cTn dur="1000"/>
                                        <p:tgtEl>
                                          <p:spTgt spid="25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8" name="Shape 258"/>
        <p:cNvGrpSpPr/>
        <p:nvPr/>
      </p:nvGrpSpPr>
      <p:grpSpPr>
        <a:xfrm>
          <a:off x="0" y="0"/>
          <a:ext cx="0" cy="0"/>
          <a:chOff x="0" y="0"/>
          <a:chExt cx="0" cy="0"/>
        </a:xfrm>
      </p:grpSpPr>
      <p:pic>
        <p:nvPicPr>
          <p:cNvPr id="259" name="Shape 259"/>
          <p:cNvPicPr preferRelativeResize="0"/>
          <p:nvPr/>
        </p:nvPicPr>
        <p:blipFill>
          <a:blip r:embed="rId3">
            <a:alphaModFix/>
          </a:blip>
          <a:stretch>
            <a:fillRect/>
          </a:stretch>
        </p:blipFill>
        <p:spPr>
          <a:xfrm>
            <a:off x="626125" y="189450"/>
            <a:ext cx="8120024" cy="2641325"/>
          </a:xfrm>
          <a:prstGeom prst="rect">
            <a:avLst/>
          </a:prstGeom>
          <a:noFill/>
          <a:ln>
            <a:noFill/>
          </a:ln>
        </p:spPr>
      </p:pic>
      <p:pic>
        <p:nvPicPr>
          <p:cNvPr id="260" name="Shape 260"/>
          <p:cNvPicPr preferRelativeResize="0"/>
          <p:nvPr/>
        </p:nvPicPr>
        <p:blipFill>
          <a:blip r:embed="rId4">
            <a:alphaModFix/>
          </a:blip>
          <a:stretch>
            <a:fillRect/>
          </a:stretch>
        </p:blipFill>
        <p:spPr>
          <a:xfrm>
            <a:off x="1796850" y="4221450"/>
            <a:ext cx="5550300" cy="2543875"/>
          </a:xfrm>
          <a:prstGeom prst="rect">
            <a:avLst/>
          </a:prstGeom>
          <a:noFill/>
          <a:ln>
            <a:noFill/>
          </a:ln>
        </p:spPr>
      </p:pic>
      <p:cxnSp>
        <p:nvCxnSpPr>
          <p:cNvPr id="261" name="Shape 261"/>
          <p:cNvCxnSpPr/>
          <p:nvPr/>
        </p:nvCxnSpPr>
        <p:spPr>
          <a:xfrm rot="10800000">
            <a:off x="2152125" y="1774025"/>
            <a:ext cx="365400" cy="1330500"/>
          </a:xfrm>
          <a:prstGeom prst="straightConnector1">
            <a:avLst/>
          </a:prstGeom>
          <a:noFill/>
          <a:ln cap="flat" cmpd="sng" w="76200">
            <a:solidFill>
              <a:srgbClr val="FF0000"/>
            </a:solidFill>
            <a:prstDash val="solid"/>
            <a:round/>
            <a:headEnd len="lg" w="lg" type="none"/>
            <a:tailEnd len="lg" w="lg" type="triangle"/>
          </a:ln>
        </p:spPr>
      </p:cxnSp>
      <p:cxnSp>
        <p:nvCxnSpPr>
          <p:cNvPr id="262" name="Shape 262"/>
          <p:cNvCxnSpPr/>
          <p:nvPr/>
        </p:nvCxnSpPr>
        <p:spPr>
          <a:xfrm flipH="1">
            <a:off x="4735150" y="3939350"/>
            <a:ext cx="143400" cy="2256900"/>
          </a:xfrm>
          <a:prstGeom prst="straightConnector1">
            <a:avLst/>
          </a:prstGeom>
          <a:noFill/>
          <a:ln cap="flat" cmpd="sng" w="76200">
            <a:solidFill>
              <a:srgbClr val="FF0000"/>
            </a:solidFill>
            <a:prstDash val="solid"/>
            <a:round/>
            <a:headEnd len="lg" w="lg" type="none"/>
            <a:tailEnd len="lg" w="lg" type="triangle"/>
          </a:ln>
        </p:spPr>
      </p:cxnSp>
      <p:sp>
        <p:nvSpPr>
          <p:cNvPr id="263" name="Shape 263"/>
          <p:cNvSpPr txBox="1"/>
          <p:nvPr>
            <p:ph idx="1" type="body"/>
          </p:nvPr>
        </p:nvSpPr>
        <p:spPr>
          <a:xfrm>
            <a:off x="678975" y="2826437"/>
            <a:ext cx="4995900" cy="924000"/>
          </a:xfrm>
          <a:prstGeom prst="rect">
            <a:avLst/>
          </a:prstGeom>
        </p:spPr>
        <p:txBody>
          <a:bodyPr anchorCtr="0" anchor="t" bIns="91425" lIns="91425" rIns="91425" wrap="square" tIns="91425">
            <a:noAutofit/>
          </a:bodyPr>
          <a:lstStyle/>
          <a:p>
            <a:pPr lvl="0" rtl="0">
              <a:spcBef>
                <a:spcPts val="0"/>
              </a:spcBef>
              <a:buNone/>
            </a:pPr>
            <a:r>
              <a:rPr lang="en" sz="3000"/>
              <a:t>Do nothing here</a:t>
            </a:r>
          </a:p>
        </p:txBody>
      </p:sp>
      <p:sp>
        <p:nvSpPr>
          <p:cNvPr id="264" name="Shape 264"/>
          <p:cNvSpPr txBox="1"/>
          <p:nvPr>
            <p:ph idx="1" type="body"/>
          </p:nvPr>
        </p:nvSpPr>
        <p:spPr>
          <a:xfrm>
            <a:off x="3750250" y="3216525"/>
            <a:ext cx="4995900" cy="924000"/>
          </a:xfrm>
          <a:prstGeom prst="rect">
            <a:avLst/>
          </a:prstGeom>
        </p:spPr>
        <p:txBody>
          <a:bodyPr anchorCtr="0" anchor="t" bIns="91425" lIns="91425" rIns="91425" wrap="square" tIns="91425">
            <a:noAutofit/>
          </a:bodyPr>
          <a:lstStyle/>
          <a:p>
            <a:pPr lvl="0" rtl="0">
              <a:spcBef>
                <a:spcPts val="0"/>
              </a:spcBef>
              <a:buNone/>
            </a:pPr>
            <a:r>
              <a:rPr lang="en" sz="3000"/>
              <a:t>Click “Submit”</a:t>
            </a: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9"/>
                                        </p:tgtEl>
                                        <p:attrNameLst>
                                          <p:attrName>style.visibility</p:attrName>
                                        </p:attrNameLst>
                                      </p:cBhvr>
                                      <p:to>
                                        <p:strVal val="visible"/>
                                      </p:to>
                                    </p:set>
                                    <p:animEffect filter="fade" transition="in">
                                      <p:cBhvr>
                                        <p:cTn dur="1000"/>
                                        <p:tgtEl>
                                          <p:spTgt spid="25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3"/>
                                        </p:tgtEl>
                                        <p:attrNameLst>
                                          <p:attrName>style.visibility</p:attrName>
                                        </p:attrNameLst>
                                      </p:cBhvr>
                                      <p:to>
                                        <p:strVal val="visible"/>
                                      </p:to>
                                    </p:set>
                                    <p:animEffect filter="fade" transition="in">
                                      <p:cBhvr>
                                        <p:cTn dur="1000"/>
                                        <p:tgtEl>
                                          <p:spTgt spid="26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1"/>
                                        </p:tgtEl>
                                        <p:attrNameLst>
                                          <p:attrName>style.visibility</p:attrName>
                                        </p:attrNameLst>
                                      </p:cBhvr>
                                      <p:to>
                                        <p:strVal val="visible"/>
                                      </p:to>
                                    </p:set>
                                    <p:animEffect filter="fade" transition="in">
                                      <p:cBhvr>
                                        <p:cTn dur="1000"/>
                                        <p:tgtEl>
                                          <p:spTgt spid="26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0"/>
                                        </p:tgtEl>
                                        <p:attrNameLst>
                                          <p:attrName>style.visibility</p:attrName>
                                        </p:attrNameLst>
                                      </p:cBhvr>
                                      <p:to>
                                        <p:strVal val="visible"/>
                                      </p:to>
                                    </p:set>
                                    <p:animEffect filter="fade" transition="in">
                                      <p:cBhvr>
                                        <p:cTn dur="1000"/>
                                        <p:tgtEl>
                                          <p:spTgt spid="26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4"/>
                                        </p:tgtEl>
                                        <p:attrNameLst>
                                          <p:attrName>style.visibility</p:attrName>
                                        </p:attrNameLst>
                                      </p:cBhvr>
                                      <p:to>
                                        <p:strVal val="visible"/>
                                      </p:to>
                                    </p:set>
                                    <p:animEffect filter="fade" transition="in">
                                      <p:cBhvr>
                                        <p:cTn dur="1000"/>
                                        <p:tgtEl>
                                          <p:spTgt spid="26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2"/>
                                        </p:tgtEl>
                                        <p:attrNameLst>
                                          <p:attrName>style.visibility</p:attrName>
                                        </p:attrNameLst>
                                      </p:cBhvr>
                                      <p:to>
                                        <p:strVal val="visible"/>
                                      </p:to>
                                    </p:set>
                                    <p:animEffect filter="fade" transition="in">
                                      <p:cBhvr>
                                        <p:cTn dur="1000"/>
                                        <p:tgtEl>
                                          <p:spTgt spid="26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8" name="Shape 268"/>
        <p:cNvGrpSpPr/>
        <p:nvPr/>
      </p:nvGrpSpPr>
      <p:grpSpPr>
        <a:xfrm>
          <a:off x="0" y="0"/>
          <a:ext cx="0" cy="0"/>
          <a:chOff x="0" y="0"/>
          <a:chExt cx="0" cy="0"/>
        </a:xfrm>
      </p:grpSpPr>
      <p:pic>
        <p:nvPicPr>
          <p:cNvPr id="269" name="Shape 269"/>
          <p:cNvPicPr preferRelativeResize="0"/>
          <p:nvPr/>
        </p:nvPicPr>
        <p:blipFill>
          <a:blip r:embed="rId3">
            <a:alphaModFix/>
          </a:blip>
          <a:stretch>
            <a:fillRect/>
          </a:stretch>
        </p:blipFill>
        <p:spPr>
          <a:xfrm>
            <a:off x="152400" y="152400"/>
            <a:ext cx="6118096" cy="6553200"/>
          </a:xfrm>
          <a:prstGeom prst="rect">
            <a:avLst/>
          </a:prstGeom>
          <a:noFill/>
          <a:ln>
            <a:noFill/>
          </a:ln>
        </p:spPr>
      </p:pic>
      <p:cxnSp>
        <p:nvCxnSpPr>
          <p:cNvPr id="270" name="Shape 270"/>
          <p:cNvCxnSpPr/>
          <p:nvPr/>
        </p:nvCxnSpPr>
        <p:spPr>
          <a:xfrm rot="10800000">
            <a:off x="469725" y="586950"/>
            <a:ext cx="6117600" cy="404400"/>
          </a:xfrm>
          <a:prstGeom prst="straightConnector1">
            <a:avLst/>
          </a:prstGeom>
          <a:noFill/>
          <a:ln cap="flat" cmpd="sng" w="76200">
            <a:solidFill>
              <a:srgbClr val="FF0000"/>
            </a:solidFill>
            <a:prstDash val="solid"/>
            <a:round/>
            <a:headEnd len="lg" w="lg" type="none"/>
            <a:tailEnd len="lg" w="lg" type="triangle"/>
          </a:ln>
        </p:spPr>
      </p:cxnSp>
      <p:sp>
        <p:nvSpPr>
          <p:cNvPr id="271" name="Shape 271"/>
          <p:cNvSpPr txBox="1"/>
          <p:nvPr/>
        </p:nvSpPr>
        <p:spPr>
          <a:xfrm>
            <a:off x="6769950" y="613075"/>
            <a:ext cx="1917600" cy="1878300"/>
          </a:xfrm>
          <a:prstGeom prst="rect">
            <a:avLst/>
          </a:prstGeom>
          <a:noFill/>
          <a:ln>
            <a:noFill/>
          </a:ln>
        </p:spPr>
        <p:txBody>
          <a:bodyPr anchorCtr="0" anchor="t" bIns="91425" lIns="91425" rIns="91425" wrap="square" tIns="91425">
            <a:noAutofit/>
          </a:bodyPr>
          <a:lstStyle/>
          <a:p>
            <a:pPr lvl="0">
              <a:spcBef>
                <a:spcPts val="0"/>
              </a:spcBef>
              <a:buNone/>
            </a:pPr>
            <a:r>
              <a:rPr lang="en" sz="3000">
                <a:solidFill>
                  <a:srgbClr val="FFFFFF"/>
                </a:solidFill>
                <a:latin typeface="Shadows Into Light"/>
                <a:ea typeface="Shadows Into Light"/>
                <a:cs typeface="Shadows Into Light"/>
                <a:sym typeface="Shadows Into Light"/>
              </a:rPr>
              <a:t>Pay Attention to the Year</a:t>
            </a: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9"/>
                                        </p:tgtEl>
                                        <p:attrNameLst>
                                          <p:attrName>style.visibility</p:attrName>
                                        </p:attrNameLst>
                                      </p:cBhvr>
                                      <p:to>
                                        <p:strVal val="visible"/>
                                      </p:to>
                                    </p:set>
                                    <p:animEffect filter="fade" transition="in">
                                      <p:cBhvr>
                                        <p:cTn dur="1000"/>
                                        <p:tgtEl>
                                          <p:spTgt spid="26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1"/>
                                        </p:tgtEl>
                                        <p:attrNameLst>
                                          <p:attrName>style.visibility</p:attrName>
                                        </p:attrNameLst>
                                      </p:cBhvr>
                                      <p:to>
                                        <p:strVal val="visible"/>
                                      </p:to>
                                    </p:set>
                                    <p:animEffect filter="fade" transition="in">
                                      <p:cBhvr>
                                        <p:cTn dur="1000"/>
                                        <p:tgtEl>
                                          <p:spTgt spid="27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0"/>
                                        </p:tgtEl>
                                        <p:attrNameLst>
                                          <p:attrName>style.visibility</p:attrName>
                                        </p:attrNameLst>
                                      </p:cBhvr>
                                      <p:to>
                                        <p:strVal val="visible"/>
                                      </p:to>
                                    </p:set>
                                    <p:animEffect filter="fade" transition="in">
                                      <p:cBhvr>
                                        <p:cTn dur="1000"/>
                                        <p:tgtEl>
                                          <p:spTgt spid="27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5" name="Shape 275"/>
        <p:cNvGrpSpPr/>
        <p:nvPr/>
      </p:nvGrpSpPr>
      <p:grpSpPr>
        <a:xfrm>
          <a:off x="0" y="0"/>
          <a:ext cx="0" cy="0"/>
          <a:chOff x="0" y="0"/>
          <a:chExt cx="0" cy="0"/>
        </a:xfrm>
      </p:grpSpPr>
      <p:pic>
        <p:nvPicPr>
          <p:cNvPr id="276" name="Shape 276"/>
          <p:cNvPicPr preferRelativeResize="0"/>
          <p:nvPr/>
        </p:nvPicPr>
        <p:blipFill>
          <a:blip r:embed="rId3">
            <a:alphaModFix/>
          </a:blip>
          <a:stretch>
            <a:fillRect/>
          </a:stretch>
        </p:blipFill>
        <p:spPr>
          <a:xfrm>
            <a:off x="152400" y="152400"/>
            <a:ext cx="6118096" cy="6553200"/>
          </a:xfrm>
          <a:prstGeom prst="rect">
            <a:avLst/>
          </a:prstGeom>
          <a:noFill/>
          <a:ln>
            <a:noFill/>
          </a:ln>
        </p:spPr>
      </p:pic>
      <p:cxnSp>
        <p:nvCxnSpPr>
          <p:cNvPr id="277" name="Shape 277"/>
          <p:cNvCxnSpPr/>
          <p:nvPr/>
        </p:nvCxnSpPr>
        <p:spPr>
          <a:xfrm rot="10800000">
            <a:off x="847725" y="678450"/>
            <a:ext cx="5739600" cy="312900"/>
          </a:xfrm>
          <a:prstGeom prst="straightConnector1">
            <a:avLst/>
          </a:prstGeom>
          <a:noFill/>
          <a:ln cap="flat" cmpd="sng" w="76200">
            <a:solidFill>
              <a:srgbClr val="FF0000"/>
            </a:solidFill>
            <a:prstDash val="solid"/>
            <a:round/>
            <a:headEnd len="lg" w="lg" type="none"/>
            <a:tailEnd len="lg" w="lg" type="triangle"/>
          </a:ln>
        </p:spPr>
      </p:cxnSp>
      <p:sp>
        <p:nvSpPr>
          <p:cNvPr id="278" name="Shape 278"/>
          <p:cNvSpPr txBox="1"/>
          <p:nvPr/>
        </p:nvSpPr>
        <p:spPr>
          <a:xfrm>
            <a:off x="6769950" y="613075"/>
            <a:ext cx="1917600" cy="1878300"/>
          </a:xfrm>
          <a:prstGeom prst="rect">
            <a:avLst/>
          </a:prstGeom>
          <a:noFill/>
          <a:ln>
            <a:noFill/>
          </a:ln>
        </p:spPr>
        <p:txBody>
          <a:bodyPr anchorCtr="0" anchor="t" bIns="91425" lIns="91425" rIns="91425" wrap="square" tIns="91425">
            <a:noAutofit/>
          </a:bodyPr>
          <a:lstStyle/>
          <a:p>
            <a:pPr lvl="0" rtl="0">
              <a:spcBef>
                <a:spcPts val="0"/>
              </a:spcBef>
              <a:buNone/>
            </a:pPr>
            <a:r>
              <a:rPr lang="en" sz="3000">
                <a:solidFill>
                  <a:srgbClr val="FFFFFF"/>
                </a:solidFill>
                <a:latin typeface="Shadows Into Light"/>
                <a:ea typeface="Shadows Into Light"/>
                <a:cs typeface="Shadows Into Light"/>
                <a:sym typeface="Shadows Into Light"/>
              </a:rPr>
              <a:t>Pay Attention to the Age</a:t>
            </a: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6"/>
                                        </p:tgtEl>
                                        <p:attrNameLst>
                                          <p:attrName>style.visibility</p:attrName>
                                        </p:attrNameLst>
                                      </p:cBhvr>
                                      <p:to>
                                        <p:strVal val="visible"/>
                                      </p:to>
                                    </p:set>
                                    <p:animEffect filter="fade" transition="in">
                                      <p:cBhvr>
                                        <p:cTn dur="1000"/>
                                        <p:tgtEl>
                                          <p:spTgt spid="27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8"/>
                                        </p:tgtEl>
                                        <p:attrNameLst>
                                          <p:attrName>style.visibility</p:attrName>
                                        </p:attrNameLst>
                                      </p:cBhvr>
                                      <p:to>
                                        <p:strVal val="visible"/>
                                      </p:to>
                                    </p:set>
                                    <p:animEffect filter="fade" transition="in">
                                      <p:cBhvr>
                                        <p:cTn dur="1000"/>
                                        <p:tgtEl>
                                          <p:spTgt spid="27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7"/>
                                        </p:tgtEl>
                                        <p:attrNameLst>
                                          <p:attrName>style.visibility</p:attrName>
                                        </p:attrNameLst>
                                      </p:cBhvr>
                                      <p:to>
                                        <p:strVal val="visible"/>
                                      </p:to>
                                    </p:set>
                                    <p:animEffect filter="fade" transition="in">
                                      <p:cBhvr>
                                        <p:cTn dur="1000"/>
                                        <p:tgtEl>
                                          <p:spTgt spid="27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4" name="Shape 164"/>
        <p:cNvGrpSpPr/>
        <p:nvPr/>
      </p:nvGrpSpPr>
      <p:grpSpPr>
        <a:xfrm>
          <a:off x="0" y="0"/>
          <a:ext cx="0" cy="0"/>
          <a:chOff x="0" y="0"/>
          <a:chExt cx="0" cy="0"/>
        </a:xfrm>
      </p:grpSpPr>
      <p:sp>
        <p:nvSpPr>
          <p:cNvPr id="165" name="Shape 165"/>
          <p:cNvSpPr txBox="1"/>
          <p:nvPr>
            <p:ph type="title"/>
          </p:nvPr>
        </p:nvSpPr>
        <p:spPr>
          <a:xfrm>
            <a:off x="194225" y="274650"/>
            <a:ext cx="8815500" cy="1143000"/>
          </a:xfrm>
          <a:prstGeom prst="rect">
            <a:avLst/>
          </a:prstGeom>
          <a:noFill/>
          <a:ln>
            <a:noFill/>
          </a:ln>
        </p:spPr>
        <p:txBody>
          <a:bodyPr anchorCtr="0" anchor="ctr" bIns="45700" lIns="91425" rIns="91425" wrap="square" tIns="45700">
            <a:noAutofit/>
          </a:bodyPr>
          <a:lstStyle/>
          <a:p>
            <a:pPr indent="0" lvl="0" marL="0" marR="0" rtl="0" algn="ctr">
              <a:spcBef>
                <a:spcPts val="0"/>
              </a:spcBef>
              <a:buClr>
                <a:schemeClr val="lt1"/>
              </a:buClr>
              <a:buSzPct val="25000"/>
              <a:buFont typeface="Calibri"/>
              <a:buNone/>
            </a:pPr>
            <a:r>
              <a:rPr b="0" i="0" lang="en" sz="4400" u="none" cap="none" strike="noStrike">
                <a:solidFill>
                  <a:schemeClr val="lt1"/>
                </a:solidFill>
                <a:latin typeface="Fredericka the Great"/>
                <a:ea typeface="Fredericka the Great"/>
                <a:cs typeface="Fredericka the Great"/>
                <a:sym typeface="Fredericka the Great"/>
              </a:rPr>
              <a:t>Demographic Transition Model</a:t>
            </a:r>
          </a:p>
        </p:txBody>
      </p:sp>
      <p:sp>
        <p:nvSpPr>
          <p:cNvPr id="166" name="Shape 166"/>
          <p:cNvSpPr txBox="1"/>
          <p:nvPr>
            <p:ph idx="1" type="body"/>
          </p:nvPr>
        </p:nvSpPr>
        <p:spPr>
          <a:xfrm>
            <a:off x="457200" y="1155176"/>
            <a:ext cx="8229600" cy="4971000"/>
          </a:xfrm>
          <a:prstGeom prst="rect">
            <a:avLst/>
          </a:prstGeom>
          <a:noFill/>
          <a:ln>
            <a:noFill/>
          </a:ln>
        </p:spPr>
        <p:txBody>
          <a:bodyPr anchorCtr="0" anchor="t" bIns="45700" lIns="91425" rIns="91425" wrap="square" tIns="45700">
            <a:noAutofit/>
          </a:bodyPr>
          <a:lstStyle/>
          <a:p>
            <a:pPr indent="-360680" lvl="0" marL="342900" marR="0" rtl="0" algn="l">
              <a:lnSpc>
                <a:spcPct val="80000"/>
              </a:lnSpc>
              <a:spcBef>
                <a:spcPts val="0"/>
              </a:spcBef>
              <a:spcAft>
                <a:spcPts val="0"/>
              </a:spcAft>
              <a:buClr>
                <a:schemeClr val="lt1"/>
              </a:buClr>
              <a:buSzPct val="100000"/>
              <a:buFont typeface="BenchNine"/>
              <a:buChar char="•"/>
            </a:pPr>
            <a:r>
              <a:rPr b="0" i="0" lang="en" sz="3000" u="none" cap="none" strike="noStrike">
                <a:solidFill>
                  <a:schemeClr val="lt1"/>
                </a:solidFill>
                <a:latin typeface="BenchNine"/>
                <a:ea typeface="BenchNine"/>
                <a:cs typeface="BenchNine"/>
                <a:sym typeface="BenchNine"/>
              </a:rPr>
              <a:t>The </a:t>
            </a:r>
            <a:r>
              <a:rPr b="0" i="0" lang="en" sz="3000" u="sng" cap="none" strike="noStrike">
                <a:solidFill>
                  <a:schemeClr val="lt1"/>
                </a:solidFill>
                <a:latin typeface="BenchNine"/>
                <a:ea typeface="BenchNine"/>
                <a:cs typeface="BenchNine"/>
                <a:sym typeface="BenchNine"/>
              </a:rPr>
              <a:t>Demographic Transition Model</a:t>
            </a:r>
            <a:r>
              <a:rPr b="0" i="0" lang="en" sz="3000" u="none" cap="none" strike="noStrike">
                <a:solidFill>
                  <a:schemeClr val="lt1"/>
                </a:solidFill>
                <a:latin typeface="BenchNine"/>
                <a:ea typeface="BenchNine"/>
                <a:cs typeface="BenchNine"/>
                <a:sym typeface="BenchNine"/>
              </a:rPr>
              <a:t> is a model that proposes how populations should change over time in terms of their birth rates, death rates and total population size.  </a:t>
            </a:r>
          </a:p>
          <a:p>
            <a:pPr indent="-360680" lvl="0" marL="342900" marR="0" rtl="0" algn="l">
              <a:lnSpc>
                <a:spcPct val="80000"/>
              </a:lnSpc>
              <a:spcBef>
                <a:spcPts val="544"/>
              </a:spcBef>
              <a:spcAft>
                <a:spcPts val="0"/>
              </a:spcAft>
              <a:buClr>
                <a:schemeClr val="lt1"/>
              </a:buClr>
              <a:buSzPct val="100000"/>
              <a:buFont typeface="BenchNine"/>
              <a:buChar char="•"/>
            </a:pPr>
            <a:r>
              <a:rPr b="0" i="0" lang="en" sz="3000" u="none" cap="none" strike="noStrike">
                <a:solidFill>
                  <a:schemeClr val="lt1"/>
                </a:solidFill>
                <a:latin typeface="BenchNine"/>
                <a:ea typeface="BenchNine"/>
                <a:cs typeface="BenchNine"/>
                <a:sym typeface="BenchNine"/>
              </a:rPr>
              <a:t>The demographic transition model explains the transformation of countries from having high birth and death rates to low birth and death rates. </a:t>
            </a:r>
          </a:p>
          <a:p>
            <a:pPr indent="-360680" lvl="0" marL="342900" marR="0" rtl="0" algn="l">
              <a:lnSpc>
                <a:spcPct val="80000"/>
              </a:lnSpc>
              <a:spcBef>
                <a:spcPts val="544"/>
              </a:spcBef>
              <a:spcAft>
                <a:spcPts val="0"/>
              </a:spcAft>
              <a:buClr>
                <a:schemeClr val="lt1"/>
              </a:buClr>
              <a:buSzPct val="100000"/>
              <a:buFont typeface="BenchNine"/>
              <a:buChar char="•"/>
            </a:pPr>
            <a:r>
              <a:rPr b="0" i="0" lang="en" sz="3000" u="none" cap="none" strike="noStrike">
                <a:solidFill>
                  <a:schemeClr val="lt1"/>
                </a:solidFill>
                <a:latin typeface="BenchNine"/>
                <a:ea typeface="BenchNine"/>
                <a:cs typeface="BenchNine"/>
                <a:sym typeface="BenchNine"/>
              </a:rPr>
              <a:t>In developed countries this transition began in the 18th century and continues today. </a:t>
            </a:r>
          </a:p>
          <a:p>
            <a:pPr indent="-360680" lvl="0" marL="342900" marR="0" rtl="0" algn="l">
              <a:lnSpc>
                <a:spcPct val="80000"/>
              </a:lnSpc>
              <a:spcBef>
                <a:spcPts val="544"/>
              </a:spcBef>
              <a:spcAft>
                <a:spcPts val="0"/>
              </a:spcAft>
              <a:buClr>
                <a:schemeClr val="lt1"/>
              </a:buClr>
              <a:buSzPct val="100000"/>
              <a:buFont typeface="BenchNine"/>
              <a:buChar char="•"/>
            </a:pPr>
            <a:r>
              <a:rPr b="0" i="0" lang="en" sz="3000" u="none" cap="none" strike="noStrike">
                <a:solidFill>
                  <a:schemeClr val="lt1"/>
                </a:solidFill>
                <a:latin typeface="BenchNine"/>
                <a:ea typeface="BenchNine"/>
                <a:cs typeface="BenchNine"/>
                <a:sym typeface="BenchNine"/>
              </a:rPr>
              <a:t>Less developed countries began the transition later and many are still in earlier stages of the model.</a:t>
            </a:r>
          </a:p>
          <a:p>
            <a:pPr indent="-342900" lvl="0" marL="342900" marR="0" rtl="0" algn="l">
              <a:lnSpc>
                <a:spcPct val="80000"/>
              </a:lnSpc>
              <a:spcBef>
                <a:spcPts val="544"/>
              </a:spcBef>
              <a:buClr>
                <a:schemeClr val="lt1"/>
              </a:buClr>
              <a:buSzPct val="90666"/>
              <a:buFont typeface="Arial"/>
              <a:buNone/>
            </a:pPr>
            <a:r>
              <a:t/>
            </a:r>
            <a:endParaRPr b="0" i="0" sz="3000" u="none" cap="none" strike="noStrike">
              <a:solidFill>
                <a:schemeClr val="lt1"/>
              </a:solidFill>
              <a:latin typeface="BenchNine"/>
              <a:ea typeface="BenchNine"/>
              <a:cs typeface="BenchNine"/>
              <a:sym typeface="BenchNine"/>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6">
                                            <p:txEl>
                                              <p:pRg end="0" st="0"/>
                                            </p:txEl>
                                          </p:spTgt>
                                        </p:tgtEl>
                                        <p:attrNameLst>
                                          <p:attrName>style.visibility</p:attrName>
                                        </p:attrNameLst>
                                      </p:cBhvr>
                                      <p:to>
                                        <p:strVal val="visible"/>
                                      </p:to>
                                    </p:set>
                                    <p:animEffect filter="fade" transition="in">
                                      <p:cBhvr>
                                        <p:cTn dur="1000"/>
                                        <p:tgtEl>
                                          <p:spTgt spid="166">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6">
                                            <p:txEl>
                                              <p:pRg end="1" st="1"/>
                                            </p:txEl>
                                          </p:spTgt>
                                        </p:tgtEl>
                                        <p:attrNameLst>
                                          <p:attrName>style.visibility</p:attrName>
                                        </p:attrNameLst>
                                      </p:cBhvr>
                                      <p:to>
                                        <p:strVal val="visible"/>
                                      </p:to>
                                    </p:set>
                                    <p:animEffect filter="fade" transition="in">
                                      <p:cBhvr>
                                        <p:cTn dur="1000"/>
                                        <p:tgtEl>
                                          <p:spTgt spid="166">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6">
                                            <p:txEl>
                                              <p:pRg end="2" st="2"/>
                                            </p:txEl>
                                          </p:spTgt>
                                        </p:tgtEl>
                                        <p:attrNameLst>
                                          <p:attrName>style.visibility</p:attrName>
                                        </p:attrNameLst>
                                      </p:cBhvr>
                                      <p:to>
                                        <p:strVal val="visible"/>
                                      </p:to>
                                    </p:set>
                                    <p:animEffect filter="fade" transition="in">
                                      <p:cBhvr>
                                        <p:cTn dur="1000"/>
                                        <p:tgtEl>
                                          <p:spTgt spid="166">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6">
                                            <p:txEl>
                                              <p:pRg end="3" st="3"/>
                                            </p:txEl>
                                          </p:spTgt>
                                        </p:tgtEl>
                                        <p:attrNameLst>
                                          <p:attrName>style.visibility</p:attrName>
                                        </p:attrNameLst>
                                      </p:cBhvr>
                                      <p:to>
                                        <p:strVal val="visible"/>
                                      </p:to>
                                    </p:set>
                                    <p:animEffect filter="fade" transition="in">
                                      <p:cBhvr>
                                        <p:cTn dur="1000"/>
                                        <p:tgtEl>
                                          <p:spTgt spid="166">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6">
                                            <p:txEl>
                                              <p:pRg end="4" st="4"/>
                                            </p:txEl>
                                          </p:spTgt>
                                        </p:tgtEl>
                                        <p:attrNameLst>
                                          <p:attrName>style.visibility</p:attrName>
                                        </p:attrNameLst>
                                      </p:cBhvr>
                                      <p:to>
                                        <p:strVal val="visible"/>
                                      </p:to>
                                    </p:set>
                                    <p:animEffect filter="fade" transition="in">
                                      <p:cBhvr>
                                        <p:cTn dur="1000"/>
                                        <p:tgtEl>
                                          <p:spTgt spid="166">
                                            <p:txEl>
                                              <p:pRg end="4" st="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2" name="Shape 282"/>
        <p:cNvGrpSpPr/>
        <p:nvPr/>
      </p:nvGrpSpPr>
      <p:grpSpPr>
        <a:xfrm>
          <a:off x="0" y="0"/>
          <a:ext cx="0" cy="0"/>
          <a:chOff x="0" y="0"/>
          <a:chExt cx="0" cy="0"/>
        </a:xfrm>
      </p:grpSpPr>
      <p:pic>
        <p:nvPicPr>
          <p:cNvPr id="283" name="Shape 283"/>
          <p:cNvPicPr preferRelativeResize="0"/>
          <p:nvPr/>
        </p:nvPicPr>
        <p:blipFill>
          <a:blip r:embed="rId3">
            <a:alphaModFix/>
          </a:blip>
          <a:stretch>
            <a:fillRect/>
          </a:stretch>
        </p:blipFill>
        <p:spPr>
          <a:xfrm>
            <a:off x="152400" y="152400"/>
            <a:ext cx="6118096" cy="6553200"/>
          </a:xfrm>
          <a:prstGeom prst="rect">
            <a:avLst/>
          </a:prstGeom>
          <a:noFill/>
          <a:ln>
            <a:noFill/>
          </a:ln>
        </p:spPr>
      </p:pic>
      <p:cxnSp>
        <p:nvCxnSpPr>
          <p:cNvPr id="284" name="Shape 284"/>
          <p:cNvCxnSpPr/>
          <p:nvPr/>
        </p:nvCxnSpPr>
        <p:spPr>
          <a:xfrm rot="10800000">
            <a:off x="2282625" y="534750"/>
            <a:ext cx="4304700" cy="456600"/>
          </a:xfrm>
          <a:prstGeom prst="straightConnector1">
            <a:avLst/>
          </a:prstGeom>
          <a:noFill/>
          <a:ln cap="flat" cmpd="sng" w="76200">
            <a:solidFill>
              <a:srgbClr val="FF0000"/>
            </a:solidFill>
            <a:prstDash val="solid"/>
            <a:round/>
            <a:headEnd len="lg" w="lg" type="none"/>
            <a:tailEnd len="lg" w="lg" type="triangle"/>
          </a:ln>
        </p:spPr>
      </p:cxnSp>
      <p:sp>
        <p:nvSpPr>
          <p:cNvPr id="285" name="Shape 285"/>
          <p:cNvSpPr txBox="1"/>
          <p:nvPr/>
        </p:nvSpPr>
        <p:spPr>
          <a:xfrm>
            <a:off x="6769950" y="613075"/>
            <a:ext cx="1917600" cy="1878300"/>
          </a:xfrm>
          <a:prstGeom prst="rect">
            <a:avLst/>
          </a:prstGeom>
          <a:noFill/>
          <a:ln>
            <a:noFill/>
          </a:ln>
        </p:spPr>
        <p:txBody>
          <a:bodyPr anchorCtr="0" anchor="t" bIns="91425" lIns="91425" rIns="91425" wrap="square" tIns="91425">
            <a:noAutofit/>
          </a:bodyPr>
          <a:lstStyle/>
          <a:p>
            <a:pPr lvl="0" rtl="0">
              <a:spcBef>
                <a:spcPts val="0"/>
              </a:spcBef>
              <a:buNone/>
            </a:pPr>
            <a:r>
              <a:rPr lang="en" sz="3000">
                <a:solidFill>
                  <a:srgbClr val="FFFFFF"/>
                </a:solidFill>
                <a:latin typeface="Shadows Into Light"/>
                <a:ea typeface="Shadows Into Light"/>
                <a:cs typeface="Shadows Into Light"/>
                <a:sym typeface="Shadows Into Light"/>
              </a:rPr>
              <a:t>Pay Attention to the Male Population</a:t>
            </a: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3"/>
                                        </p:tgtEl>
                                        <p:attrNameLst>
                                          <p:attrName>style.visibility</p:attrName>
                                        </p:attrNameLst>
                                      </p:cBhvr>
                                      <p:to>
                                        <p:strVal val="visible"/>
                                      </p:to>
                                    </p:set>
                                    <p:animEffect filter="fade" transition="in">
                                      <p:cBhvr>
                                        <p:cTn dur="1000"/>
                                        <p:tgtEl>
                                          <p:spTgt spid="28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5"/>
                                        </p:tgtEl>
                                        <p:attrNameLst>
                                          <p:attrName>style.visibility</p:attrName>
                                        </p:attrNameLst>
                                      </p:cBhvr>
                                      <p:to>
                                        <p:strVal val="visible"/>
                                      </p:to>
                                    </p:set>
                                    <p:animEffect filter="fade" transition="in">
                                      <p:cBhvr>
                                        <p:cTn dur="1000"/>
                                        <p:tgtEl>
                                          <p:spTgt spid="28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4"/>
                                        </p:tgtEl>
                                        <p:attrNameLst>
                                          <p:attrName>style.visibility</p:attrName>
                                        </p:attrNameLst>
                                      </p:cBhvr>
                                      <p:to>
                                        <p:strVal val="visible"/>
                                      </p:to>
                                    </p:set>
                                    <p:animEffect filter="fade" transition="in">
                                      <p:cBhvr>
                                        <p:cTn dur="1000"/>
                                        <p:tgtEl>
                                          <p:spTgt spid="28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9" name="Shape 289"/>
        <p:cNvGrpSpPr/>
        <p:nvPr/>
      </p:nvGrpSpPr>
      <p:grpSpPr>
        <a:xfrm>
          <a:off x="0" y="0"/>
          <a:ext cx="0" cy="0"/>
          <a:chOff x="0" y="0"/>
          <a:chExt cx="0" cy="0"/>
        </a:xfrm>
      </p:grpSpPr>
      <p:pic>
        <p:nvPicPr>
          <p:cNvPr id="290" name="Shape 290"/>
          <p:cNvPicPr preferRelativeResize="0"/>
          <p:nvPr/>
        </p:nvPicPr>
        <p:blipFill>
          <a:blip r:embed="rId3">
            <a:alphaModFix/>
          </a:blip>
          <a:stretch>
            <a:fillRect/>
          </a:stretch>
        </p:blipFill>
        <p:spPr>
          <a:xfrm>
            <a:off x="152400" y="152400"/>
            <a:ext cx="6118096" cy="6553200"/>
          </a:xfrm>
          <a:prstGeom prst="rect">
            <a:avLst/>
          </a:prstGeom>
          <a:noFill/>
          <a:ln>
            <a:noFill/>
          </a:ln>
        </p:spPr>
      </p:pic>
      <p:cxnSp>
        <p:nvCxnSpPr>
          <p:cNvPr id="291" name="Shape 291"/>
          <p:cNvCxnSpPr/>
          <p:nvPr/>
        </p:nvCxnSpPr>
        <p:spPr>
          <a:xfrm rot="10800000">
            <a:off x="3182925" y="547950"/>
            <a:ext cx="3404400" cy="443400"/>
          </a:xfrm>
          <a:prstGeom prst="straightConnector1">
            <a:avLst/>
          </a:prstGeom>
          <a:noFill/>
          <a:ln cap="flat" cmpd="sng" w="76200">
            <a:solidFill>
              <a:srgbClr val="FF0000"/>
            </a:solidFill>
            <a:prstDash val="solid"/>
            <a:round/>
            <a:headEnd len="lg" w="lg" type="none"/>
            <a:tailEnd len="lg" w="lg" type="triangle"/>
          </a:ln>
        </p:spPr>
      </p:cxnSp>
      <p:sp>
        <p:nvSpPr>
          <p:cNvPr id="292" name="Shape 292"/>
          <p:cNvSpPr txBox="1"/>
          <p:nvPr/>
        </p:nvSpPr>
        <p:spPr>
          <a:xfrm>
            <a:off x="6769950" y="613075"/>
            <a:ext cx="1917600" cy="1878300"/>
          </a:xfrm>
          <a:prstGeom prst="rect">
            <a:avLst/>
          </a:prstGeom>
          <a:noFill/>
          <a:ln>
            <a:noFill/>
          </a:ln>
        </p:spPr>
        <p:txBody>
          <a:bodyPr anchorCtr="0" anchor="t" bIns="91425" lIns="91425" rIns="91425" wrap="square" tIns="91425">
            <a:noAutofit/>
          </a:bodyPr>
          <a:lstStyle/>
          <a:p>
            <a:pPr lvl="0" rtl="0">
              <a:spcBef>
                <a:spcPts val="0"/>
              </a:spcBef>
              <a:buNone/>
            </a:pPr>
            <a:r>
              <a:rPr lang="en" sz="3000">
                <a:solidFill>
                  <a:srgbClr val="FFFFFF"/>
                </a:solidFill>
                <a:latin typeface="Shadows Into Light"/>
                <a:ea typeface="Shadows Into Light"/>
                <a:cs typeface="Shadows Into Light"/>
                <a:sym typeface="Shadows Into Light"/>
              </a:rPr>
              <a:t>Pay Attention to the Female Population</a:t>
            </a: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0"/>
                                        </p:tgtEl>
                                        <p:attrNameLst>
                                          <p:attrName>style.visibility</p:attrName>
                                        </p:attrNameLst>
                                      </p:cBhvr>
                                      <p:to>
                                        <p:strVal val="visible"/>
                                      </p:to>
                                    </p:set>
                                    <p:animEffect filter="fade" transition="in">
                                      <p:cBhvr>
                                        <p:cTn dur="1000"/>
                                        <p:tgtEl>
                                          <p:spTgt spid="29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2"/>
                                        </p:tgtEl>
                                        <p:attrNameLst>
                                          <p:attrName>style.visibility</p:attrName>
                                        </p:attrNameLst>
                                      </p:cBhvr>
                                      <p:to>
                                        <p:strVal val="visible"/>
                                      </p:to>
                                    </p:set>
                                    <p:animEffect filter="fade" transition="in">
                                      <p:cBhvr>
                                        <p:cTn dur="1000"/>
                                        <p:tgtEl>
                                          <p:spTgt spid="29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1"/>
                                        </p:tgtEl>
                                        <p:attrNameLst>
                                          <p:attrName>style.visibility</p:attrName>
                                        </p:attrNameLst>
                                      </p:cBhvr>
                                      <p:to>
                                        <p:strVal val="visible"/>
                                      </p:to>
                                    </p:set>
                                    <p:animEffect filter="fade" transition="in">
                                      <p:cBhvr>
                                        <p:cTn dur="1000"/>
                                        <p:tgtEl>
                                          <p:spTgt spid="29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6" name="Shape 296"/>
        <p:cNvGrpSpPr/>
        <p:nvPr/>
      </p:nvGrpSpPr>
      <p:grpSpPr>
        <a:xfrm>
          <a:off x="0" y="0"/>
          <a:ext cx="0" cy="0"/>
          <a:chOff x="0" y="0"/>
          <a:chExt cx="0" cy="0"/>
        </a:xfrm>
      </p:grpSpPr>
      <p:sp>
        <p:nvSpPr>
          <p:cNvPr id="297" name="Shape 297"/>
          <p:cNvSpPr txBox="1"/>
          <p:nvPr>
            <p:ph type="title"/>
          </p:nvPr>
        </p:nvSpPr>
        <p:spPr>
          <a:xfrm>
            <a:off x="457200" y="0"/>
            <a:ext cx="8229600" cy="891300"/>
          </a:xfrm>
          <a:prstGeom prst="rect">
            <a:avLst/>
          </a:prstGeom>
        </p:spPr>
        <p:txBody>
          <a:bodyPr anchorCtr="0" anchor="ctr" bIns="91425" lIns="91425" rIns="91425" wrap="square" tIns="91425">
            <a:noAutofit/>
          </a:bodyPr>
          <a:lstStyle/>
          <a:p>
            <a:pPr lvl="0">
              <a:spcBef>
                <a:spcPts val="0"/>
              </a:spcBef>
              <a:buNone/>
            </a:pPr>
            <a:r>
              <a:rPr lang="en"/>
              <a:t>Save to Google Drive</a:t>
            </a:r>
          </a:p>
        </p:txBody>
      </p:sp>
      <p:sp>
        <p:nvSpPr>
          <p:cNvPr id="298" name="Shape 298"/>
          <p:cNvSpPr txBox="1"/>
          <p:nvPr>
            <p:ph idx="1" type="body"/>
          </p:nvPr>
        </p:nvSpPr>
        <p:spPr>
          <a:xfrm>
            <a:off x="457200" y="891192"/>
            <a:ext cx="8229600" cy="5465100"/>
          </a:xfrm>
          <a:prstGeom prst="rect">
            <a:avLst/>
          </a:prstGeom>
        </p:spPr>
        <p:txBody>
          <a:bodyPr anchorCtr="0" anchor="t" bIns="91425" lIns="91425" rIns="91425" wrap="square" tIns="91425">
            <a:noAutofit/>
          </a:bodyPr>
          <a:lstStyle/>
          <a:p>
            <a:pPr indent="-533400" lvl="0" marL="457200" rtl="0">
              <a:spcBef>
                <a:spcPts val="0"/>
              </a:spcBef>
              <a:buSzPct val="100000"/>
            </a:pPr>
            <a:r>
              <a:rPr lang="en" sz="4800"/>
              <a:t>Use 2 fingers to click on the touchpad</a:t>
            </a:r>
          </a:p>
          <a:p>
            <a:pPr indent="-533400" lvl="0" marL="457200" rtl="0">
              <a:spcBef>
                <a:spcPts val="0"/>
              </a:spcBef>
              <a:buSzPct val="100000"/>
            </a:pPr>
            <a:r>
              <a:rPr lang="en" sz="4800"/>
              <a:t>Select Print</a:t>
            </a:r>
          </a:p>
          <a:p>
            <a:pPr indent="-533400" lvl="0" marL="457200" rtl="0">
              <a:spcBef>
                <a:spcPts val="0"/>
              </a:spcBef>
              <a:buSzPct val="100000"/>
            </a:pPr>
            <a:r>
              <a:rPr lang="en" sz="4800"/>
              <a:t>The print page will open</a:t>
            </a:r>
          </a:p>
          <a:p>
            <a:pPr indent="-533400" lvl="0" marL="457200">
              <a:spcBef>
                <a:spcPts val="0"/>
              </a:spcBef>
              <a:buSzPct val="100000"/>
            </a:pPr>
            <a:r>
              <a:rPr lang="en" sz="4800"/>
              <a:t>Select Save</a:t>
            </a:r>
          </a:p>
          <a:p>
            <a:pPr indent="-533400" lvl="0" marL="457200">
              <a:spcBef>
                <a:spcPts val="0"/>
              </a:spcBef>
              <a:buSzPct val="100000"/>
            </a:pPr>
            <a:r>
              <a:rPr lang="en" sz="4800"/>
              <a:t>Select</a:t>
            </a:r>
            <a:r>
              <a:rPr lang="en" sz="4800"/>
              <a:t> google drive on the left</a:t>
            </a:r>
          </a:p>
          <a:p>
            <a:pPr indent="-533400" lvl="0" marL="457200">
              <a:spcBef>
                <a:spcPts val="0"/>
              </a:spcBef>
              <a:buSzPct val="100000"/>
            </a:pPr>
            <a:r>
              <a:rPr lang="en" sz="4800"/>
              <a:t>Save somewhere to your drive.</a:t>
            </a: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2" name="Shape 302"/>
        <p:cNvGrpSpPr/>
        <p:nvPr/>
      </p:nvGrpSpPr>
      <p:grpSpPr>
        <a:xfrm>
          <a:off x="0" y="0"/>
          <a:ext cx="0" cy="0"/>
          <a:chOff x="0" y="0"/>
          <a:chExt cx="0" cy="0"/>
        </a:xfrm>
      </p:grpSpPr>
      <p:pic>
        <p:nvPicPr>
          <p:cNvPr id="303" name="Shape 303"/>
          <p:cNvPicPr preferRelativeResize="0"/>
          <p:nvPr/>
        </p:nvPicPr>
        <p:blipFill>
          <a:blip r:embed="rId3">
            <a:alphaModFix/>
          </a:blip>
          <a:stretch>
            <a:fillRect/>
          </a:stretch>
        </p:blipFill>
        <p:spPr>
          <a:xfrm>
            <a:off x="648075" y="1169850"/>
            <a:ext cx="7726300" cy="5378300"/>
          </a:xfrm>
          <a:prstGeom prst="rect">
            <a:avLst/>
          </a:prstGeom>
          <a:noFill/>
          <a:ln>
            <a:noFill/>
          </a:ln>
        </p:spPr>
      </p:pic>
      <p:cxnSp>
        <p:nvCxnSpPr>
          <p:cNvPr id="304" name="Shape 304"/>
          <p:cNvCxnSpPr/>
          <p:nvPr/>
        </p:nvCxnSpPr>
        <p:spPr>
          <a:xfrm flipH="1">
            <a:off x="1565575" y="887000"/>
            <a:ext cx="1760700" cy="560700"/>
          </a:xfrm>
          <a:prstGeom prst="straightConnector1">
            <a:avLst/>
          </a:prstGeom>
          <a:noFill/>
          <a:ln cap="flat" cmpd="sng" w="76200">
            <a:solidFill>
              <a:srgbClr val="FF0000"/>
            </a:solidFill>
            <a:prstDash val="solid"/>
            <a:round/>
            <a:headEnd len="lg" w="lg" type="none"/>
            <a:tailEnd len="lg" w="lg" type="triangle"/>
          </a:ln>
        </p:spPr>
      </p:cxnSp>
      <p:sp>
        <p:nvSpPr>
          <p:cNvPr id="305" name="Shape 305"/>
          <p:cNvSpPr txBox="1"/>
          <p:nvPr/>
        </p:nvSpPr>
        <p:spPr>
          <a:xfrm>
            <a:off x="260875" y="169575"/>
            <a:ext cx="8700600" cy="1000200"/>
          </a:xfrm>
          <a:prstGeom prst="rect">
            <a:avLst/>
          </a:prstGeom>
          <a:noFill/>
          <a:ln>
            <a:noFill/>
          </a:ln>
        </p:spPr>
        <p:txBody>
          <a:bodyPr anchorCtr="0" anchor="t" bIns="91425" lIns="91425" rIns="91425" wrap="square" tIns="91425">
            <a:noAutofit/>
          </a:bodyPr>
          <a:lstStyle/>
          <a:p>
            <a:pPr lvl="0" rtl="0">
              <a:spcBef>
                <a:spcPts val="0"/>
              </a:spcBef>
              <a:buNone/>
            </a:pPr>
            <a:r>
              <a:rPr lang="en" sz="3000">
                <a:solidFill>
                  <a:srgbClr val="FFFFFF"/>
                </a:solidFill>
                <a:latin typeface="Shadows Into Light"/>
                <a:ea typeface="Shadows Into Light"/>
                <a:cs typeface="Shadows Into Light"/>
                <a:sym typeface="Shadows Into Light"/>
              </a:rPr>
              <a:t>Male is ALWAYS on the left, make sure you color it blue</a:t>
            </a: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3"/>
                                        </p:tgtEl>
                                        <p:attrNameLst>
                                          <p:attrName>style.visibility</p:attrName>
                                        </p:attrNameLst>
                                      </p:cBhvr>
                                      <p:to>
                                        <p:strVal val="visible"/>
                                      </p:to>
                                    </p:set>
                                    <p:animEffect filter="fade" transition="in">
                                      <p:cBhvr>
                                        <p:cTn dur="1000"/>
                                        <p:tgtEl>
                                          <p:spTgt spid="30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5"/>
                                        </p:tgtEl>
                                        <p:attrNameLst>
                                          <p:attrName>style.visibility</p:attrName>
                                        </p:attrNameLst>
                                      </p:cBhvr>
                                      <p:to>
                                        <p:strVal val="visible"/>
                                      </p:to>
                                    </p:set>
                                    <p:animEffect filter="fade" transition="in">
                                      <p:cBhvr>
                                        <p:cTn dur="1000"/>
                                        <p:tgtEl>
                                          <p:spTgt spid="30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4"/>
                                        </p:tgtEl>
                                        <p:attrNameLst>
                                          <p:attrName>style.visibility</p:attrName>
                                        </p:attrNameLst>
                                      </p:cBhvr>
                                      <p:to>
                                        <p:strVal val="visible"/>
                                      </p:to>
                                    </p:set>
                                    <p:animEffect filter="fade" transition="in">
                                      <p:cBhvr>
                                        <p:cTn dur="1000"/>
                                        <p:tgtEl>
                                          <p:spTgt spid="30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9" name="Shape 309"/>
        <p:cNvGrpSpPr/>
        <p:nvPr/>
      </p:nvGrpSpPr>
      <p:grpSpPr>
        <a:xfrm>
          <a:off x="0" y="0"/>
          <a:ext cx="0" cy="0"/>
          <a:chOff x="0" y="0"/>
          <a:chExt cx="0" cy="0"/>
        </a:xfrm>
      </p:grpSpPr>
      <p:pic>
        <p:nvPicPr>
          <p:cNvPr id="310" name="Shape 310"/>
          <p:cNvPicPr preferRelativeResize="0"/>
          <p:nvPr/>
        </p:nvPicPr>
        <p:blipFill>
          <a:blip r:embed="rId3">
            <a:alphaModFix/>
          </a:blip>
          <a:stretch>
            <a:fillRect/>
          </a:stretch>
        </p:blipFill>
        <p:spPr>
          <a:xfrm>
            <a:off x="648075" y="1169850"/>
            <a:ext cx="7726300" cy="5378300"/>
          </a:xfrm>
          <a:prstGeom prst="rect">
            <a:avLst/>
          </a:prstGeom>
          <a:noFill/>
          <a:ln>
            <a:noFill/>
          </a:ln>
        </p:spPr>
      </p:pic>
      <p:cxnSp>
        <p:nvCxnSpPr>
          <p:cNvPr id="311" name="Shape 311"/>
          <p:cNvCxnSpPr/>
          <p:nvPr/>
        </p:nvCxnSpPr>
        <p:spPr>
          <a:xfrm>
            <a:off x="3326275" y="887000"/>
            <a:ext cx="3717600" cy="469500"/>
          </a:xfrm>
          <a:prstGeom prst="straightConnector1">
            <a:avLst/>
          </a:prstGeom>
          <a:noFill/>
          <a:ln cap="flat" cmpd="sng" w="76200">
            <a:solidFill>
              <a:srgbClr val="FF0000"/>
            </a:solidFill>
            <a:prstDash val="solid"/>
            <a:round/>
            <a:headEnd len="lg" w="lg" type="none"/>
            <a:tailEnd len="lg" w="lg" type="triangle"/>
          </a:ln>
        </p:spPr>
      </p:cxnSp>
      <p:sp>
        <p:nvSpPr>
          <p:cNvPr id="312" name="Shape 312"/>
          <p:cNvSpPr txBox="1"/>
          <p:nvPr/>
        </p:nvSpPr>
        <p:spPr>
          <a:xfrm>
            <a:off x="169575" y="169575"/>
            <a:ext cx="8870100" cy="1000200"/>
          </a:xfrm>
          <a:prstGeom prst="rect">
            <a:avLst/>
          </a:prstGeom>
          <a:noFill/>
          <a:ln>
            <a:noFill/>
          </a:ln>
        </p:spPr>
        <p:txBody>
          <a:bodyPr anchorCtr="0" anchor="t" bIns="91425" lIns="91425" rIns="91425" wrap="square" tIns="91425">
            <a:noAutofit/>
          </a:bodyPr>
          <a:lstStyle/>
          <a:p>
            <a:pPr lvl="0" rtl="0">
              <a:spcBef>
                <a:spcPts val="0"/>
              </a:spcBef>
              <a:buNone/>
            </a:pPr>
            <a:r>
              <a:rPr lang="en" sz="3000">
                <a:solidFill>
                  <a:srgbClr val="FFFFFF"/>
                </a:solidFill>
                <a:latin typeface="Shadows Into Light"/>
                <a:ea typeface="Shadows Into Light"/>
                <a:cs typeface="Shadows Into Light"/>
                <a:sym typeface="Shadows Into Light"/>
              </a:rPr>
              <a:t>Female</a:t>
            </a:r>
            <a:r>
              <a:rPr lang="en" sz="3000">
                <a:solidFill>
                  <a:srgbClr val="FFFFFF"/>
                </a:solidFill>
                <a:latin typeface="Shadows Into Light"/>
                <a:ea typeface="Shadows Into Light"/>
                <a:cs typeface="Shadows Into Light"/>
                <a:sym typeface="Shadows Into Light"/>
              </a:rPr>
              <a:t> is ALWAYS on the right, make sure you color it red</a:t>
            </a: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0"/>
                                        </p:tgtEl>
                                        <p:attrNameLst>
                                          <p:attrName>style.visibility</p:attrName>
                                        </p:attrNameLst>
                                      </p:cBhvr>
                                      <p:to>
                                        <p:strVal val="visible"/>
                                      </p:to>
                                    </p:set>
                                    <p:animEffect filter="fade" transition="in">
                                      <p:cBhvr>
                                        <p:cTn dur="1000"/>
                                        <p:tgtEl>
                                          <p:spTgt spid="31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2"/>
                                        </p:tgtEl>
                                        <p:attrNameLst>
                                          <p:attrName>style.visibility</p:attrName>
                                        </p:attrNameLst>
                                      </p:cBhvr>
                                      <p:to>
                                        <p:strVal val="visible"/>
                                      </p:to>
                                    </p:set>
                                    <p:animEffect filter="fade" transition="in">
                                      <p:cBhvr>
                                        <p:cTn dur="1000"/>
                                        <p:tgtEl>
                                          <p:spTgt spid="31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1"/>
                                        </p:tgtEl>
                                        <p:attrNameLst>
                                          <p:attrName>style.visibility</p:attrName>
                                        </p:attrNameLst>
                                      </p:cBhvr>
                                      <p:to>
                                        <p:strVal val="visible"/>
                                      </p:to>
                                    </p:set>
                                    <p:animEffect filter="fade" transition="in">
                                      <p:cBhvr>
                                        <p:cTn dur="1000"/>
                                        <p:tgtEl>
                                          <p:spTgt spid="31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6" name="Shape 316"/>
        <p:cNvGrpSpPr/>
        <p:nvPr/>
      </p:nvGrpSpPr>
      <p:grpSpPr>
        <a:xfrm>
          <a:off x="0" y="0"/>
          <a:ext cx="0" cy="0"/>
          <a:chOff x="0" y="0"/>
          <a:chExt cx="0" cy="0"/>
        </a:xfrm>
      </p:grpSpPr>
      <p:sp>
        <p:nvSpPr>
          <p:cNvPr id="317" name="Shape 317"/>
          <p:cNvSpPr txBox="1"/>
          <p:nvPr>
            <p:ph type="title"/>
          </p:nvPr>
        </p:nvSpPr>
        <p:spPr>
          <a:xfrm>
            <a:off x="457200" y="0"/>
            <a:ext cx="8229600" cy="891300"/>
          </a:xfrm>
          <a:prstGeom prst="rect">
            <a:avLst/>
          </a:prstGeom>
        </p:spPr>
        <p:txBody>
          <a:bodyPr anchorCtr="0" anchor="ctr" bIns="91425" lIns="91425" rIns="91425" wrap="square" tIns="91425">
            <a:noAutofit/>
          </a:bodyPr>
          <a:lstStyle/>
          <a:p>
            <a:pPr lvl="0">
              <a:spcBef>
                <a:spcPts val="0"/>
              </a:spcBef>
              <a:buNone/>
            </a:pPr>
            <a:r>
              <a:rPr lang="en"/>
              <a:t>Let's</a:t>
            </a:r>
            <a:r>
              <a:rPr lang="en"/>
              <a:t> Try Together</a:t>
            </a:r>
          </a:p>
        </p:txBody>
      </p:sp>
      <p:sp>
        <p:nvSpPr>
          <p:cNvPr id="318" name="Shape 318"/>
          <p:cNvSpPr txBox="1"/>
          <p:nvPr>
            <p:ph idx="1" type="body"/>
          </p:nvPr>
        </p:nvSpPr>
        <p:spPr>
          <a:xfrm>
            <a:off x="457200" y="891199"/>
            <a:ext cx="8229600" cy="1350300"/>
          </a:xfrm>
          <a:prstGeom prst="rect">
            <a:avLst/>
          </a:prstGeom>
        </p:spPr>
        <p:txBody>
          <a:bodyPr anchorCtr="0" anchor="t" bIns="91425" lIns="91425" rIns="91425" wrap="square" tIns="91425">
            <a:noAutofit/>
          </a:bodyPr>
          <a:lstStyle/>
          <a:p>
            <a:pPr indent="-533400" lvl="0" marL="457200" rtl="0">
              <a:spcBef>
                <a:spcPts val="0"/>
              </a:spcBef>
              <a:buSzPct val="100000"/>
            </a:pPr>
            <a:r>
              <a:rPr lang="en" sz="4800"/>
              <a:t>Grab a graph</a:t>
            </a:r>
          </a:p>
        </p:txBody>
      </p:sp>
      <p:sp>
        <p:nvSpPr>
          <p:cNvPr id="319" name="Shape 319"/>
          <p:cNvSpPr txBox="1"/>
          <p:nvPr>
            <p:ph idx="1" type="body"/>
          </p:nvPr>
        </p:nvSpPr>
        <p:spPr>
          <a:xfrm>
            <a:off x="3356300" y="4604300"/>
            <a:ext cx="5507100" cy="1876800"/>
          </a:xfrm>
          <a:prstGeom prst="rect">
            <a:avLst/>
          </a:prstGeom>
        </p:spPr>
        <p:txBody>
          <a:bodyPr anchorCtr="0" anchor="t" bIns="91425" lIns="91425" rIns="91425" wrap="square" tIns="91425">
            <a:noAutofit/>
          </a:bodyPr>
          <a:lstStyle/>
          <a:p>
            <a:pPr indent="-533400" lvl="0" marL="457200" rtl="0">
              <a:spcBef>
                <a:spcPts val="0"/>
              </a:spcBef>
              <a:buSzPct val="100000"/>
            </a:pPr>
            <a:r>
              <a:rPr lang="en" sz="4800"/>
              <a:t>Grab the United States Data </a:t>
            </a:r>
          </a:p>
        </p:txBody>
      </p:sp>
      <p:pic>
        <p:nvPicPr>
          <p:cNvPr id="320" name="Shape 320"/>
          <p:cNvPicPr preferRelativeResize="0"/>
          <p:nvPr/>
        </p:nvPicPr>
        <p:blipFill>
          <a:blip r:embed="rId3">
            <a:alphaModFix/>
          </a:blip>
          <a:stretch>
            <a:fillRect/>
          </a:stretch>
        </p:blipFill>
        <p:spPr>
          <a:xfrm>
            <a:off x="4503875" y="1024724"/>
            <a:ext cx="4182937" cy="2784998"/>
          </a:xfrm>
          <a:prstGeom prst="rect">
            <a:avLst/>
          </a:prstGeom>
          <a:noFill/>
          <a:ln>
            <a:noFill/>
          </a:ln>
        </p:spPr>
      </p:pic>
      <p:pic>
        <p:nvPicPr>
          <p:cNvPr id="321" name="Shape 321"/>
          <p:cNvPicPr preferRelativeResize="0"/>
          <p:nvPr/>
        </p:nvPicPr>
        <p:blipFill>
          <a:blip r:embed="rId4">
            <a:alphaModFix/>
          </a:blip>
          <a:stretch>
            <a:fillRect/>
          </a:stretch>
        </p:blipFill>
        <p:spPr>
          <a:xfrm>
            <a:off x="164500" y="2115226"/>
            <a:ext cx="2976079" cy="4464101"/>
          </a:xfrm>
          <a:prstGeom prst="rect">
            <a:avLst/>
          </a:prstGeom>
          <a:noFill/>
          <a:ln>
            <a:noFill/>
          </a:ln>
        </p:spPr>
      </p:pic>
      <p:cxnSp>
        <p:nvCxnSpPr>
          <p:cNvPr id="322" name="Shape 322"/>
          <p:cNvCxnSpPr/>
          <p:nvPr/>
        </p:nvCxnSpPr>
        <p:spPr>
          <a:xfrm rot="10800000">
            <a:off x="2743275" y="5106750"/>
            <a:ext cx="1037100" cy="551700"/>
          </a:xfrm>
          <a:prstGeom prst="straightConnector1">
            <a:avLst/>
          </a:prstGeom>
          <a:noFill/>
          <a:ln cap="flat" cmpd="sng" w="76200">
            <a:solidFill>
              <a:srgbClr val="FF0000"/>
            </a:solidFill>
            <a:prstDash val="solid"/>
            <a:round/>
            <a:headEnd len="lg" w="lg" type="none"/>
            <a:tailEnd len="lg" w="lg" type="triangle"/>
          </a:ln>
        </p:spPr>
      </p:cxnSp>
      <p:cxnSp>
        <p:nvCxnSpPr>
          <p:cNvPr id="323" name="Shape 323"/>
          <p:cNvCxnSpPr/>
          <p:nvPr/>
        </p:nvCxnSpPr>
        <p:spPr>
          <a:xfrm>
            <a:off x="3332075" y="1975000"/>
            <a:ext cx="1490100" cy="533100"/>
          </a:xfrm>
          <a:prstGeom prst="straightConnector1">
            <a:avLst/>
          </a:prstGeom>
          <a:noFill/>
          <a:ln cap="flat" cmpd="sng" w="76200">
            <a:solidFill>
              <a:srgbClr val="FF0000"/>
            </a:solidFill>
            <a:prstDash val="solid"/>
            <a:round/>
            <a:headEnd len="lg" w="lg" type="none"/>
            <a:tailEnd len="lg" w="lg" type="triangl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8"/>
                                        </p:tgtEl>
                                        <p:attrNameLst>
                                          <p:attrName>style.visibility</p:attrName>
                                        </p:attrNameLst>
                                      </p:cBhvr>
                                      <p:to>
                                        <p:strVal val="visible"/>
                                      </p:to>
                                    </p:set>
                                    <p:animEffect filter="fade" transition="in">
                                      <p:cBhvr>
                                        <p:cTn dur="1000"/>
                                        <p:tgtEl>
                                          <p:spTgt spid="31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0"/>
                                        </p:tgtEl>
                                        <p:attrNameLst>
                                          <p:attrName>style.visibility</p:attrName>
                                        </p:attrNameLst>
                                      </p:cBhvr>
                                      <p:to>
                                        <p:strVal val="visible"/>
                                      </p:to>
                                    </p:set>
                                    <p:animEffect filter="fade" transition="in">
                                      <p:cBhvr>
                                        <p:cTn dur="1000"/>
                                        <p:tgtEl>
                                          <p:spTgt spid="32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3"/>
                                        </p:tgtEl>
                                        <p:attrNameLst>
                                          <p:attrName>style.visibility</p:attrName>
                                        </p:attrNameLst>
                                      </p:cBhvr>
                                      <p:to>
                                        <p:strVal val="visible"/>
                                      </p:to>
                                    </p:set>
                                    <p:animEffect filter="fade" transition="in">
                                      <p:cBhvr>
                                        <p:cTn dur="1000"/>
                                        <p:tgtEl>
                                          <p:spTgt spid="32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1"/>
                                        </p:tgtEl>
                                        <p:attrNameLst>
                                          <p:attrName>style.visibility</p:attrName>
                                        </p:attrNameLst>
                                      </p:cBhvr>
                                      <p:to>
                                        <p:strVal val="visible"/>
                                      </p:to>
                                    </p:set>
                                    <p:animEffect filter="fade" transition="in">
                                      <p:cBhvr>
                                        <p:cTn dur="1000"/>
                                        <p:tgtEl>
                                          <p:spTgt spid="32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9"/>
                                        </p:tgtEl>
                                        <p:attrNameLst>
                                          <p:attrName>style.visibility</p:attrName>
                                        </p:attrNameLst>
                                      </p:cBhvr>
                                      <p:to>
                                        <p:strVal val="visible"/>
                                      </p:to>
                                    </p:set>
                                    <p:animEffect filter="fade" transition="in">
                                      <p:cBhvr>
                                        <p:cTn dur="1000"/>
                                        <p:tgtEl>
                                          <p:spTgt spid="31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2"/>
                                        </p:tgtEl>
                                        <p:attrNameLst>
                                          <p:attrName>style.visibility</p:attrName>
                                        </p:attrNameLst>
                                      </p:cBhvr>
                                      <p:to>
                                        <p:strVal val="visible"/>
                                      </p:to>
                                    </p:set>
                                    <p:animEffect filter="fade" transition="in">
                                      <p:cBhvr>
                                        <p:cTn dur="1000"/>
                                        <p:tgtEl>
                                          <p:spTgt spid="32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7" name="Shape 327"/>
        <p:cNvGrpSpPr/>
        <p:nvPr/>
      </p:nvGrpSpPr>
      <p:grpSpPr>
        <a:xfrm>
          <a:off x="0" y="0"/>
          <a:ext cx="0" cy="0"/>
          <a:chOff x="0" y="0"/>
          <a:chExt cx="0" cy="0"/>
        </a:xfrm>
      </p:grpSpPr>
      <p:pic>
        <p:nvPicPr>
          <p:cNvPr id="328" name="Shape 328"/>
          <p:cNvPicPr preferRelativeResize="0"/>
          <p:nvPr/>
        </p:nvPicPr>
        <p:blipFill>
          <a:blip r:embed="rId3">
            <a:alphaModFix/>
          </a:blip>
          <a:stretch>
            <a:fillRect/>
          </a:stretch>
        </p:blipFill>
        <p:spPr>
          <a:xfrm>
            <a:off x="0" y="384975"/>
            <a:ext cx="9143998" cy="608806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0" name="Shape 170"/>
        <p:cNvGrpSpPr/>
        <p:nvPr/>
      </p:nvGrpSpPr>
      <p:grpSpPr>
        <a:xfrm>
          <a:off x="0" y="0"/>
          <a:ext cx="0" cy="0"/>
          <a:chOff x="0" y="0"/>
          <a:chExt cx="0" cy="0"/>
        </a:xfrm>
      </p:grpSpPr>
      <p:pic>
        <p:nvPicPr>
          <p:cNvPr descr="demographic_transition_detailed.jpg" id="171" name="Shape 171"/>
          <p:cNvPicPr preferRelativeResize="0"/>
          <p:nvPr>
            <p:ph idx="1" type="body"/>
          </p:nvPr>
        </p:nvPicPr>
        <p:blipFill rotWithShape="1">
          <a:blip r:embed="rId3">
            <a:alphaModFix/>
          </a:blip>
          <a:srcRect b="10146" l="0" r="0" t="10146"/>
          <a:stretch/>
        </p:blipFill>
        <p:spPr>
          <a:xfrm>
            <a:off x="-41669" y="1371600"/>
            <a:ext cx="9153900" cy="5034300"/>
          </a:xfrm>
          <a:prstGeom prst="rect">
            <a:avLst/>
          </a:prstGeom>
          <a:noFill/>
          <a:ln>
            <a:noFill/>
          </a:ln>
        </p:spPr>
      </p:pic>
      <p:sp>
        <p:nvSpPr>
          <p:cNvPr id="172" name="Shape 172"/>
          <p:cNvSpPr txBox="1"/>
          <p:nvPr>
            <p:ph type="title"/>
          </p:nvPr>
        </p:nvSpPr>
        <p:spPr>
          <a:xfrm>
            <a:off x="194225" y="274650"/>
            <a:ext cx="8815500" cy="1143000"/>
          </a:xfrm>
          <a:prstGeom prst="rect">
            <a:avLst/>
          </a:prstGeom>
          <a:noFill/>
          <a:ln>
            <a:noFill/>
          </a:ln>
        </p:spPr>
        <p:txBody>
          <a:bodyPr anchorCtr="0" anchor="ctr" bIns="45700" lIns="91425" rIns="91425" wrap="square" tIns="45700">
            <a:noAutofit/>
          </a:bodyPr>
          <a:lstStyle/>
          <a:p>
            <a:pPr indent="0" lvl="0" marL="0" marR="0" rtl="0" algn="ctr">
              <a:spcBef>
                <a:spcPts val="0"/>
              </a:spcBef>
              <a:buClr>
                <a:schemeClr val="lt1"/>
              </a:buClr>
              <a:buSzPct val="25000"/>
              <a:buFont typeface="Calibri"/>
              <a:buNone/>
            </a:pPr>
            <a:r>
              <a:rPr b="0" i="0" lang="en" sz="4400" u="none" cap="none" strike="noStrike">
                <a:solidFill>
                  <a:schemeClr val="lt1"/>
                </a:solidFill>
                <a:latin typeface="Fredericka the Great"/>
                <a:ea typeface="Fredericka the Great"/>
                <a:cs typeface="Fredericka the Great"/>
                <a:sym typeface="Fredericka the Great"/>
              </a:rPr>
              <a:t>Demographic Transition Model</a:t>
            </a: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6" name="Shape 176"/>
        <p:cNvGrpSpPr/>
        <p:nvPr/>
      </p:nvGrpSpPr>
      <p:grpSpPr>
        <a:xfrm>
          <a:off x="0" y="0"/>
          <a:ext cx="0" cy="0"/>
          <a:chOff x="0" y="0"/>
          <a:chExt cx="0" cy="0"/>
        </a:xfrm>
      </p:grpSpPr>
      <p:sp>
        <p:nvSpPr>
          <p:cNvPr id="177" name="Shape 177"/>
          <p:cNvSpPr txBox="1"/>
          <p:nvPr>
            <p:ph type="title"/>
          </p:nvPr>
        </p:nvSpPr>
        <p:spPr>
          <a:xfrm>
            <a:off x="457200" y="0"/>
            <a:ext cx="8229600" cy="869100"/>
          </a:xfrm>
          <a:prstGeom prst="rect">
            <a:avLst/>
          </a:prstGeom>
          <a:noFill/>
          <a:ln>
            <a:noFill/>
          </a:ln>
        </p:spPr>
        <p:txBody>
          <a:bodyPr anchorCtr="0" anchor="ctr" bIns="45700" lIns="91425" rIns="91425" wrap="square" tIns="45700">
            <a:noAutofit/>
          </a:bodyPr>
          <a:lstStyle/>
          <a:p>
            <a:pPr indent="0" lvl="0" marL="0" marR="0" rtl="0" algn="ctr">
              <a:spcBef>
                <a:spcPts val="0"/>
              </a:spcBef>
              <a:buClr>
                <a:schemeClr val="lt1"/>
              </a:buClr>
              <a:buSzPct val="25000"/>
              <a:buFont typeface="Calibri"/>
              <a:buNone/>
            </a:pPr>
            <a:r>
              <a:rPr b="0" i="0" lang="en" sz="4400" u="none" cap="none" strike="noStrike">
                <a:solidFill>
                  <a:schemeClr val="lt1"/>
                </a:solidFill>
                <a:latin typeface="Fredericka the Great"/>
                <a:ea typeface="Fredericka the Great"/>
                <a:cs typeface="Fredericka the Great"/>
                <a:sym typeface="Fredericka the Great"/>
              </a:rPr>
              <a:t>Stages</a:t>
            </a:r>
          </a:p>
        </p:txBody>
      </p:sp>
      <p:sp>
        <p:nvSpPr>
          <p:cNvPr id="178" name="Shape 178"/>
          <p:cNvSpPr txBox="1"/>
          <p:nvPr>
            <p:ph idx="1" type="body"/>
          </p:nvPr>
        </p:nvSpPr>
        <p:spPr>
          <a:xfrm>
            <a:off x="250625" y="716500"/>
            <a:ext cx="8605200" cy="6141600"/>
          </a:xfrm>
          <a:prstGeom prst="rect">
            <a:avLst/>
          </a:prstGeom>
          <a:noFill/>
          <a:ln>
            <a:noFill/>
          </a:ln>
        </p:spPr>
        <p:txBody>
          <a:bodyPr anchorCtr="0" anchor="t" bIns="45700" lIns="91425" rIns="91425" wrap="square" tIns="45700">
            <a:noAutofit/>
          </a:bodyPr>
          <a:lstStyle/>
          <a:p>
            <a:pPr indent="0" lvl="0" marL="0" marR="0" rtl="0" algn="l">
              <a:lnSpc>
                <a:spcPct val="90000"/>
              </a:lnSpc>
              <a:spcBef>
                <a:spcPts val="0"/>
              </a:spcBef>
              <a:spcAft>
                <a:spcPts val="0"/>
              </a:spcAft>
              <a:buClr>
                <a:schemeClr val="lt1"/>
              </a:buClr>
              <a:buSzPct val="25000"/>
              <a:buFont typeface="Arial"/>
              <a:buNone/>
            </a:pPr>
            <a:r>
              <a:rPr b="0" i="0" lang="en" sz="3000" u="none" cap="none" strike="noStrike">
                <a:solidFill>
                  <a:schemeClr val="lt1"/>
                </a:solidFill>
                <a:latin typeface="BenchNine"/>
                <a:ea typeface="BenchNine"/>
                <a:cs typeface="BenchNine"/>
                <a:sym typeface="BenchNine"/>
              </a:rPr>
              <a:t>It originally consisted of 4 stages, and a fifth stage has been added. </a:t>
            </a:r>
          </a:p>
          <a:p>
            <a:pPr indent="-345440" lvl="0" marL="342900" marR="0" rtl="0" algn="l">
              <a:lnSpc>
                <a:spcPct val="90000"/>
              </a:lnSpc>
              <a:spcBef>
                <a:spcPts val="592"/>
              </a:spcBef>
              <a:spcAft>
                <a:spcPts val="0"/>
              </a:spcAft>
              <a:buClr>
                <a:schemeClr val="lt1"/>
              </a:buClr>
              <a:buSzPct val="100000"/>
              <a:buFont typeface="BenchNine"/>
              <a:buChar char="•"/>
            </a:pPr>
            <a:r>
              <a:rPr b="0" i="0" lang="en" sz="3000" u="none" cap="none" strike="noStrike">
                <a:solidFill>
                  <a:schemeClr val="lt1"/>
                </a:solidFill>
                <a:latin typeface="BenchNine"/>
                <a:ea typeface="BenchNine"/>
                <a:cs typeface="BenchNine"/>
                <a:sym typeface="BenchNine"/>
              </a:rPr>
              <a:t>In stage 1 both the birth rate and death rates are high and fluctuating </a:t>
            </a:r>
          </a:p>
          <a:p>
            <a:pPr indent="-345440" lvl="0" marL="342900" marR="0" rtl="0" algn="l">
              <a:lnSpc>
                <a:spcPct val="90000"/>
              </a:lnSpc>
              <a:spcBef>
                <a:spcPts val="592"/>
              </a:spcBef>
              <a:spcAft>
                <a:spcPts val="0"/>
              </a:spcAft>
              <a:buClr>
                <a:schemeClr val="lt1"/>
              </a:buClr>
              <a:buSzPct val="100000"/>
              <a:buFont typeface="BenchNine"/>
              <a:buChar char="•"/>
            </a:pPr>
            <a:r>
              <a:rPr b="0" i="0" lang="en" sz="3000" u="none" cap="none" strike="noStrike">
                <a:solidFill>
                  <a:schemeClr val="lt1"/>
                </a:solidFill>
                <a:latin typeface="BenchNine"/>
                <a:ea typeface="BenchNine"/>
                <a:cs typeface="BenchNine"/>
                <a:sym typeface="BenchNine"/>
              </a:rPr>
              <a:t>In stage 2 the Birth rates stay high throughout because improvements in society affected death rate first.   </a:t>
            </a:r>
          </a:p>
          <a:p>
            <a:pPr indent="-345440" lvl="0" marL="342900" marR="0" rtl="0" algn="l">
              <a:lnSpc>
                <a:spcPct val="90000"/>
              </a:lnSpc>
              <a:spcBef>
                <a:spcPts val="592"/>
              </a:spcBef>
              <a:spcAft>
                <a:spcPts val="0"/>
              </a:spcAft>
              <a:buClr>
                <a:schemeClr val="lt1"/>
              </a:buClr>
              <a:buSzPct val="100000"/>
              <a:buFont typeface="BenchNine"/>
              <a:buChar char="•"/>
            </a:pPr>
            <a:r>
              <a:rPr b="0" i="0" lang="en" sz="3000" u="none" cap="none" strike="noStrike">
                <a:solidFill>
                  <a:schemeClr val="lt1"/>
                </a:solidFill>
                <a:latin typeface="BenchNine"/>
                <a:ea typeface="BenchNine"/>
                <a:cs typeface="BenchNine"/>
                <a:sym typeface="BenchNine"/>
              </a:rPr>
              <a:t>In stage 3 birth rates finally begin to fall and become almost on a par with death rates </a:t>
            </a:r>
          </a:p>
          <a:p>
            <a:pPr indent="-345440" lvl="0" marL="342900" marR="0" rtl="0" algn="l">
              <a:lnSpc>
                <a:spcPct val="90000"/>
              </a:lnSpc>
              <a:spcBef>
                <a:spcPts val="592"/>
              </a:spcBef>
              <a:spcAft>
                <a:spcPts val="0"/>
              </a:spcAft>
              <a:buClr>
                <a:schemeClr val="lt1"/>
              </a:buClr>
              <a:buSzPct val="100000"/>
              <a:buFont typeface="BenchNine"/>
              <a:buChar char="•"/>
            </a:pPr>
            <a:r>
              <a:rPr b="0" i="0" lang="en" sz="3000" u="none" cap="none" strike="noStrike">
                <a:solidFill>
                  <a:schemeClr val="lt1"/>
                </a:solidFill>
                <a:latin typeface="BenchNine"/>
                <a:ea typeface="BenchNine"/>
                <a:cs typeface="BenchNine"/>
                <a:sym typeface="BenchNine"/>
              </a:rPr>
              <a:t>In stage 4 both death rates and birth rates remain low and fluctuate, giving a steady population. </a:t>
            </a:r>
          </a:p>
          <a:p>
            <a:pPr indent="-345440" lvl="0" marL="342900" marR="0" rtl="0" algn="l">
              <a:lnSpc>
                <a:spcPct val="90000"/>
              </a:lnSpc>
              <a:spcBef>
                <a:spcPts val="592"/>
              </a:spcBef>
              <a:spcAft>
                <a:spcPts val="0"/>
              </a:spcAft>
              <a:buClr>
                <a:schemeClr val="lt1"/>
              </a:buClr>
              <a:buSzPct val="100000"/>
              <a:buFont typeface="BenchNine"/>
              <a:buChar char="•"/>
            </a:pPr>
            <a:r>
              <a:rPr b="0" i="0" lang="en" sz="3000" u="none" cap="none" strike="noStrike">
                <a:solidFill>
                  <a:schemeClr val="lt1"/>
                </a:solidFill>
                <a:latin typeface="BenchNine"/>
                <a:ea typeface="BenchNine"/>
                <a:cs typeface="BenchNine"/>
                <a:sym typeface="BenchNine"/>
              </a:rPr>
              <a:t>A final stage has been added to the model, based upon recent countries experiences.   </a:t>
            </a:r>
          </a:p>
          <a:p>
            <a:pPr indent="-342900" lvl="0" marL="342900" marR="0" rtl="0" algn="l">
              <a:lnSpc>
                <a:spcPct val="90000"/>
              </a:lnSpc>
              <a:spcBef>
                <a:spcPts val="592"/>
              </a:spcBef>
              <a:buClr>
                <a:schemeClr val="lt1"/>
              </a:buClr>
              <a:buSzPct val="98666"/>
              <a:buFont typeface="Arial"/>
              <a:buNone/>
            </a:pPr>
            <a:r>
              <a:t/>
            </a:r>
            <a:endParaRPr b="0" i="0" sz="3000" u="none" cap="none" strike="noStrike">
              <a:solidFill>
                <a:schemeClr val="lt1"/>
              </a:solidFill>
              <a:latin typeface="BenchNine"/>
              <a:ea typeface="BenchNine"/>
              <a:cs typeface="BenchNine"/>
              <a:sym typeface="BenchNine"/>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8">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8">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8">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8">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8">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8">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8">
                                            <p:txEl>
                                              <p:pRg end="6" st="6"/>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2" name="Shape 182"/>
        <p:cNvGrpSpPr/>
        <p:nvPr/>
      </p:nvGrpSpPr>
      <p:grpSpPr>
        <a:xfrm>
          <a:off x="0" y="0"/>
          <a:ext cx="0" cy="0"/>
          <a:chOff x="0" y="0"/>
          <a:chExt cx="0" cy="0"/>
        </a:xfrm>
      </p:grpSpPr>
      <p:sp>
        <p:nvSpPr>
          <p:cNvPr id="183" name="Shape 183"/>
          <p:cNvSpPr txBox="1"/>
          <p:nvPr>
            <p:ph type="title"/>
          </p:nvPr>
        </p:nvSpPr>
        <p:spPr>
          <a:xfrm>
            <a:off x="457200" y="274638"/>
            <a:ext cx="8229600" cy="1143000"/>
          </a:xfrm>
          <a:prstGeom prst="rect">
            <a:avLst/>
          </a:prstGeom>
          <a:noFill/>
          <a:ln>
            <a:noFill/>
          </a:ln>
        </p:spPr>
        <p:txBody>
          <a:bodyPr anchorCtr="0" anchor="ctr" bIns="45700" lIns="91425" rIns="91425" wrap="square" tIns="45700">
            <a:noAutofit/>
          </a:bodyPr>
          <a:lstStyle/>
          <a:p>
            <a:pPr indent="0" lvl="0" marL="0" marR="0" rtl="0" algn="ctr">
              <a:spcBef>
                <a:spcPts val="0"/>
              </a:spcBef>
              <a:buClr>
                <a:schemeClr val="lt1"/>
              </a:buClr>
              <a:buSzPct val="25000"/>
              <a:buFont typeface="Calibri"/>
              <a:buNone/>
            </a:pPr>
            <a:r>
              <a:t/>
            </a:r>
            <a:endParaRPr b="0" i="0" sz="4400" u="none" cap="none" strike="noStrike">
              <a:solidFill>
                <a:schemeClr val="lt1"/>
              </a:solidFill>
              <a:latin typeface="Calibri"/>
              <a:ea typeface="Calibri"/>
              <a:cs typeface="Calibri"/>
              <a:sym typeface="Calibri"/>
            </a:endParaRPr>
          </a:p>
        </p:txBody>
      </p:sp>
      <p:pic>
        <p:nvPicPr>
          <p:cNvPr id="184" name="Shape 184"/>
          <p:cNvPicPr preferRelativeResize="0"/>
          <p:nvPr/>
        </p:nvPicPr>
        <p:blipFill rotWithShape="1">
          <a:blip r:embed="rId3">
            <a:alphaModFix/>
          </a:blip>
          <a:srcRect b="0" l="0" r="0" t="0"/>
          <a:stretch/>
        </p:blipFill>
        <p:spPr>
          <a:xfrm>
            <a:off x="107178" y="587872"/>
            <a:ext cx="8932500" cy="59907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8" name="Shape 188"/>
        <p:cNvGrpSpPr/>
        <p:nvPr/>
      </p:nvGrpSpPr>
      <p:grpSpPr>
        <a:xfrm>
          <a:off x="0" y="0"/>
          <a:ext cx="0" cy="0"/>
          <a:chOff x="0" y="0"/>
          <a:chExt cx="0" cy="0"/>
        </a:xfrm>
      </p:grpSpPr>
      <p:pic>
        <p:nvPicPr>
          <p:cNvPr descr="Demographic_Transition_Model" id="189" name="Shape 189"/>
          <p:cNvPicPr preferRelativeResize="0"/>
          <p:nvPr/>
        </p:nvPicPr>
        <p:blipFill rotWithShape="1">
          <a:blip r:embed="rId3">
            <a:alphaModFix/>
          </a:blip>
          <a:srcRect b="0" l="0" r="0" t="0"/>
          <a:stretch/>
        </p:blipFill>
        <p:spPr>
          <a:xfrm>
            <a:off x="0" y="472525"/>
            <a:ext cx="9144000" cy="58236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3" name="Shape 193"/>
        <p:cNvGrpSpPr/>
        <p:nvPr/>
      </p:nvGrpSpPr>
      <p:grpSpPr>
        <a:xfrm>
          <a:off x="0" y="0"/>
          <a:ext cx="0" cy="0"/>
          <a:chOff x="0" y="0"/>
          <a:chExt cx="0" cy="0"/>
        </a:xfrm>
      </p:grpSpPr>
      <p:pic>
        <p:nvPicPr>
          <p:cNvPr id="194" name="Shape 194"/>
          <p:cNvPicPr preferRelativeResize="0"/>
          <p:nvPr/>
        </p:nvPicPr>
        <p:blipFill rotWithShape="1">
          <a:blip r:embed="rId3">
            <a:alphaModFix/>
          </a:blip>
          <a:srcRect b="0" l="0" r="0" t="0"/>
          <a:stretch/>
        </p:blipFill>
        <p:spPr>
          <a:xfrm>
            <a:off x="100438" y="533994"/>
            <a:ext cx="8943000" cy="54024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8" name="Shape 198"/>
        <p:cNvGrpSpPr/>
        <p:nvPr/>
      </p:nvGrpSpPr>
      <p:grpSpPr>
        <a:xfrm>
          <a:off x="0" y="0"/>
          <a:ext cx="0" cy="0"/>
          <a:chOff x="0" y="0"/>
          <a:chExt cx="0" cy="0"/>
        </a:xfrm>
      </p:grpSpPr>
      <p:pic>
        <p:nvPicPr>
          <p:cNvPr id="199" name="Shape 199"/>
          <p:cNvPicPr preferRelativeResize="0"/>
          <p:nvPr/>
        </p:nvPicPr>
        <p:blipFill rotWithShape="1">
          <a:blip r:embed="rId3">
            <a:alphaModFix/>
          </a:blip>
          <a:srcRect b="0" l="0" r="0" t="0"/>
          <a:stretch/>
        </p:blipFill>
        <p:spPr>
          <a:xfrm>
            <a:off x="1" y="497007"/>
            <a:ext cx="9144000" cy="51468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3" name="Shape 203"/>
        <p:cNvGrpSpPr/>
        <p:nvPr/>
      </p:nvGrpSpPr>
      <p:grpSpPr>
        <a:xfrm>
          <a:off x="0" y="0"/>
          <a:ext cx="0" cy="0"/>
          <a:chOff x="0" y="0"/>
          <a:chExt cx="0" cy="0"/>
        </a:xfrm>
      </p:grpSpPr>
      <p:sp>
        <p:nvSpPr>
          <p:cNvPr descr="Learn how to calculate growth rate, interpret growth diagrams, survivorship curves, population pyramids (age structures), exponential and logistic growth in this video!" id="204" name="Shape 204" title="Population Dynamics">
            <a:hlinkClick r:id="rId3"/>
          </p:cNvPr>
          <p:cNvSpPr/>
          <p:nvPr/>
        </p:nvSpPr>
        <p:spPr>
          <a:xfrm>
            <a:off x="0" y="0"/>
            <a:ext cx="9144000" cy="6858000"/>
          </a:xfrm>
          <a:prstGeom prst="rect">
            <a:avLst/>
          </a:prstGeom>
          <a:blipFill>
            <a:blip r:embed="rId4">
              <a:alphaModFix/>
            </a:blip>
            <a:stretch>
              <a:fillRect/>
            </a:stretch>
          </a:blipFill>
          <a:ln>
            <a:noFill/>
          </a:ln>
        </p:spPr>
      </p:sp>
    </p:spTree>
  </p:cSld>
  <p:clrMapOvr>
    <a:masterClrMapping/>
  </p:clrMapOvr>
</p:sld>
</file>

<file path=ppt/theme/theme1.xml><?xml version="1.0" encoding="utf-8"?>
<a:theme xmlns:a="http://schemas.openxmlformats.org/drawingml/2006/main" xmlns:r="http://schemas.openxmlformats.org/officeDocument/2006/relationships" name="Black">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 Black ">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